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7"/>
  </p:notesMasterIdLst>
  <p:sldIdLst>
    <p:sldId id="256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74" r:id="rId13"/>
    <p:sldId id="271" r:id="rId14"/>
    <p:sldId id="272" r:id="rId15"/>
    <p:sldId id="273" r:id="rId16"/>
  </p:sldIdLst>
  <p:sldSz cx="12192000" cy="6858000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Montserrat" panose="00000500000000000000" pitchFamily="2" charset="0"/>
      <p:regular r:id="rId22"/>
      <p:bold r:id="rId23"/>
      <p:italic r:id="rId24"/>
      <p:boldItalic r:id="rId25"/>
    </p:embeddedFont>
    <p:embeddedFont>
      <p:font typeface="Montserrat SemiBold" panose="00000700000000000000" pitchFamily="2" charset="0"/>
      <p:bold r:id="rId26"/>
      <p:boldItalic r:id="rId27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CBE9"/>
    <a:srgbClr val="87E5D3"/>
    <a:srgbClr val="B2ECBC"/>
    <a:srgbClr val="238F35"/>
    <a:srgbClr val="24A48C"/>
    <a:srgbClr val="5BA3E6"/>
    <a:srgbClr val="2BC5A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34DA71-1999-475F-9AB1-D82955A1ECC0}" v="17" dt="2024-09-09T02:38:05.795"/>
  </p1510:revLst>
</p1510:revInfo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69448" autoAdjust="0"/>
  </p:normalViewPr>
  <p:slideViewPr>
    <p:cSldViewPr snapToGrid="0">
      <p:cViewPr>
        <p:scale>
          <a:sx n="100" d="100"/>
          <a:sy n="100" d="100"/>
        </p:scale>
        <p:origin x="72" y="2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rier Vincent" userId="1f82ba49-dadd-47f5-a5b4-7137ca23f70b" providerId="ADAL" clId="{FE34DA71-1999-475F-9AB1-D82955A1ECC0}"/>
    <pc:docChg chg="undo custSel modSld">
      <pc:chgData name="Carrier Vincent" userId="1f82ba49-dadd-47f5-a5b4-7137ca23f70b" providerId="ADAL" clId="{FE34DA71-1999-475F-9AB1-D82955A1ECC0}" dt="2024-09-09T02:39:05.111" v="31" actId="207"/>
      <pc:docMkLst>
        <pc:docMk/>
      </pc:docMkLst>
      <pc:sldChg chg="modSp mod">
        <pc:chgData name="Carrier Vincent" userId="1f82ba49-dadd-47f5-a5b4-7137ca23f70b" providerId="ADAL" clId="{FE34DA71-1999-475F-9AB1-D82955A1ECC0}" dt="2024-09-09T02:38:34.445" v="26" actId="207"/>
        <pc:sldMkLst>
          <pc:docMk/>
          <pc:sldMk cId="358108378" sldId="259"/>
        </pc:sldMkLst>
        <pc:spChg chg="mod">
          <ac:chgData name="Carrier Vincent" userId="1f82ba49-dadd-47f5-a5b4-7137ca23f70b" providerId="ADAL" clId="{FE34DA71-1999-475F-9AB1-D82955A1ECC0}" dt="2024-09-09T02:36:52.765" v="14" actId="207"/>
          <ac:spMkLst>
            <pc:docMk/>
            <pc:sldMk cId="358108378" sldId="259"/>
            <ac:spMk id="2" creationId="{1B74D1CB-7829-775E-FDE7-A322F14624AA}"/>
          </ac:spMkLst>
        </pc:spChg>
        <pc:spChg chg="mod">
          <ac:chgData name="Carrier Vincent" userId="1f82ba49-dadd-47f5-a5b4-7137ca23f70b" providerId="ADAL" clId="{FE34DA71-1999-475F-9AB1-D82955A1ECC0}" dt="2024-09-09T02:38:34.445" v="26" actId="207"/>
          <ac:spMkLst>
            <pc:docMk/>
            <pc:sldMk cId="358108378" sldId="259"/>
            <ac:spMk id="8" creationId="{FDB8B89E-BAD7-C01D-2AB8-C0DD0935FE83}"/>
          </ac:spMkLst>
        </pc:spChg>
        <pc:spChg chg="mod">
          <ac:chgData name="Carrier Vincent" userId="1f82ba49-dadd-47f5-a5b4-7137ca23f70b" providerId="ADAL" clId="{FE34DA71-1999-475F-9AB1-D82955A1ECC0}" dt="2024-09-09T02:38:34.445" v="26" actId="207"/>
          <ac:spMkLst>
            <pc:docMk/>
            <pc:sldMk cId="358108378" sldId="259"/>
            <ac:spMk id="9" creationId="{1936E379-D17D-EC5F-5867-A610731AC92B}"/>
          </ac:spMkLst>
        </pc:spChg>
        <pc:spChg chg="mod">
          <ac:chgData name="Carrier Vincent" userId="1f82ba49-dadd-47f5-a5b4-7137ca23f70b" providerId="ADAL" clId="{FE34DA71-1999-475F-9AB1-D82955A1ECC0}" dt="2024-09-09T02:38:05.795" v="25" actId="207"/>
          <ac:spMkLst>
            <pc:docMk/>
            <pc:sldMk cId="358108378" sldId="259"/>
            <ac:spMk id="10" creationId="{7FB371F6-0883-544C-D0CD-A28F4CF1240C}"/>
          </ac:spMkLst>
        </pc:spChg>
      </pc:sldChg>
      <pc:sldChg chg="modSp mod">
        <pc:chgData name="Carrier Vincent" userId="1f82ba49-dadd-47f5-a5b4-7137ca23f70b" providerId="ADAL" clId="{FE34DA71-1999-475F-9AB1-D82955A1ECC0}" dt="2024-09-09T02:38:42.305" v="27" actId="207"/>
        <pc:sldMkLst>
          <pc:docMk/>
          <pc:sldMk cId="3319051795" sldId="260"/>
        </pc:sldMkLst>
        <pc:spChg chg="mod">
          <ac:chgData name="Carrier Vincent" userId="1f82ba49-dadd-47f5-a5b4-7137ca23f70b" providerId="ADAL" clId="{FE34DA71-1999-475F-9AB1-D82955A1ECC0}" dt="2024-09-09T02:37:13.066" v="16" actId="207"/>
          <ac:spMkLst>
            <pc:docMk/>
            <pc:sldMk cId="3319051795" sldId="260"/>
            <ac:spMk id="2" creationId="{1B74D1CB-7829-775E-FDE7-A322F14624AA}"/>
          </ac:spMkLst>
        </pc:spChg>
        <pc:spChg chg="mod">
          <ac:chgData name="Carrier Vincent" userId="1f82ba49-dadd-47f5-a5b4-7137ca23f70b" providerId="ADAL" clId="{FE34DA71-1999-475F-9AB1-D82955A1ECC0}" dt="2024-09-09T02:38:42.305" v="27" actId="207"/>
          <ac:spMkLst>
            <pc:docMk/>
            <pc:sldMk cId="3319051795" sldId="260"/>
            <ac:spMk id="5" creationId="{FA148577-953E-E923-DC7F-541165625FE5}"/>
          </ac:spMkLst>
        </pc:spChg>
        <pc:spChg chg="mod">
          <ac:chgData name="Carrier Vincent" userId="1f82ba49-dadd-47f5-a5b4-7137ca23f70b" providerId="ADAL" clId="{FE34DA71-1999-475F-9AB1-D82955A1ECC0}" dt="2024-09-09T02:38:42.305" v="27" actId="207"/>
          <ac:spMkLst>
            <pc:docMk/>
            <pc:sldMk cId="3319051795" sldId="260"/>
            <ac:spMk id="9" creationId="{1936E379-D17D-EC5F-5867-A610731AC92B}"/>
          </ac:spMkLst>
        </pc:spChg>
        <pc:spChg chg="mod">
          <ac:chgData name="Carrier Vincent" userId="1f82ba49-dadd-47f5-a5b4-7137ca23f70b" providerId="ADAL" clId="{FE34DA71-1999-475F-9AB1-D82955A1ECC0}" dt="2024-09-09T02:38:00.395" v="24" actId="207"/>
          <ac:spMkLst>
            <pc:docMk/>
            <pc:sldMk cId="3319051795" sldId="260"/>
            <ac:spMk id="10" creationId="{7FB371F6-0883-544C-D0CD-A28F4CF1240C}"/>
          </ac:spMkLst>
        </pc:spChg>
      </pc:sldChg>
      <pc:sldChg chg="modSp mod">
        <pc:chgData name="Carrier Vincent" userId="1f82ba49-dadd-47f5-a5b4-7137ca23f70b" providerId="ADAL" clId="{FE34DA71-1999-475F-9AB1-D82955A1ECC0}" dt="2024-09-09T02:38:47.270" v="28" actId="207"/>
        <pc:sldMkLst>
          <pc:docMk/>
          <pc:sldMk cId="15452694" sldId="261"/>
        </pc:sldMkLst>
        <pc:spChg chg="mod">
          <ac:chgData name="Carrier Vincent" userId="1f82ba49-dadd-47f5-a5b4-7137ca23f70b" providerId="ADAL" clId="{FE34DA71-1999-475F-9AB1-D82955A1ECC0}" dt="2024-09-09T02:37:30.903" v="18" actId="207"/>
          <ac:spMkLst>
            <pc:docMk/>
            <pc:sldMk cId="15452694" sldId="261"/>
            <ac:spMk id="2" creationId="{1B74D1CB-7829-775E-FDE7-A322F14624AA}"/>
          </ac:spMkLst>
        </pc:spChg>
        <pc:spChg chg="mod">
          <ac:chgData name="Carrier Vincent" userId="1f82ba49-dadd-47f5-a5b4-7137ca23f70b" providerId="ADAL" clId="{FE34DA71-1999-475F-9AB1-D82955A1ECC0}" dt="2024-09-09T02:38:47.270" v="28" actId="207"/>
          <ac:spMkLst>
            <pc:docMk/>
            <pc:sldMk cId="15452694" sldId="261"/>
            <ac:spMk id="5" creationId="{FA148577-953E-E923-DC7F-541165625FE5}"/>
          </ac:spMkLst>
        </pc:spChg>
        <pc:spChg chg="mod">
          <ac:chgData name="Carrier Vincent" userId="1f82ba49-dadd-47f5-a5b4-7137ca23f70b" providerId="ADAL" clId="{FE34DA71-1999-475F-9AB1-D82955A1ECC0}" dt="2024-09-09T02:38:47.270" v="28" actId="207"/>
          <ac:spMkLst>
            <pc:docMk/>
            <pc:sldMk cId="15452694" sldId="261"/>
            <ac:spMk id="8" creationId="{FDB8B89E-BAD7-C01D-2AB8-C0DD0935FE83}"/>
          </ac:spMkLst>
        </pc:spChg>
        <pc:spChg chg="mod">
          <ac:chgData name="Carrier Vincent" userId="1f82ba49-dadd-47f5-a5b4-7137ca23f70b" providerId="ADAL" clId="{FE34DA71-1999-475F-9AB1-D82955A1ECC0}" dt="2024-09-09T02:37:56.801" v="23" actId="207"/>
          <ac:spMkLst>
            <pc:docMk/>
            <pc:sldMk cId="15452694" sldId="261"/>
            <ac:spMk id="10" creationId="{7FB371F6-0883-544C-D0CD-A28F4CF1240C}"/>
          </ac:spMkLst>
        </pc:spChg>
      </pc:sldChg>
      <pc:sldChg chg="modSp mod">
        <pc:chgData name="Carrier Vincent" userId="1f82ba49-dadd-47f5-a5b4-7137ca23f70b" providerId="ADAL" clId="{FE34DA71-1999-475F-9AB1-D82955A1ECC0}" dt="2024-09-09T02:38:54.154" v="29" actId="207"/>
        <pc:sldMkLst>
          <pc:docMk/>
          <pc:sldMk cId="1959792285" sldId="262"/>
        </pc:sldMkLst>
        <pc:spChg chg="mod">
          <ac:chgData name="Carrier Vincent" userId="1f82ba49-dadd-47f5-a5b4-7137ca23f70b" providerId="ADAL" clId="{FE34DA71-1999-475F-9AB1-D82955A1ECC0}" dt="2024-09-09T02:36:58.803" v="15" actId="207"/>
          <ac:spMkLst>
            <pc:docMk/>
            <pc:sldMk cId="1959792285" sldId="262"/>
            <ac:spMk id="2" creationId="{1B74D1CB-7829-775E-FDE7-A322F14624AA}"/>
          </ac:spMkLst>
        </pc:spChg>
        <pc:spChg chg="mod">
          <ac:chgData name="Carrier Vincent" userId="1f82ba49-dadd-47f5-a5b4-7137ca23f70b" providerId="ADAL" clId="{FE34DA71-1999-475F-9AB1-D82955A1ECC0}" dt="2024-09-09T02:38:54.154" v="29" actId="207"/>
          <ac:spMkLst>
            <pc:docMk/>
            <pc:sldMk cId="1959792285" sldId="262"/>
            <ac:spMk id="8" creationId="{FDB8B89E-BAD7-C01D-2AB8-C0DD0935FE83}"/>
          </ac:spMkLst>
        </pc:spChg>
        <pc:spChg chg="mod">
          <ac:chgData name="Carrier Vincent" userId="1f82ba49-dadd-47f5-a5b4-7137ca23f70b" providerId="ADAL" clId="{FE34DA71-1999-475F-9AB1-D82955A1ECC0}" dt="2024-09-09T02:38:54.154" v="29" actId="207"/>
          <ac:spMkLst>
            <pc:docMk/>
            <pc:sldMk cId="1959792285" sldId="262"/>
            <ac:spMk id="9" creationId="{1936E379-D17D-EC5F-5867-A610731AC92B}"/>
          </ac:spMkLst>
        </pc:spChg>
        <pc:spChg chg="mod">
          <ac:chgData name="Carrier Vincent" userId="1f82ba49-dadd-47f5-a5b4-7137ca23f70b" providerId="ADAL" clId="{FE34DA71-1999-475F-9AB1-D82955A1ECC0}" dt="2024-09-09T02:37:51.109" v="22" actId="207"/>
          <ac:spMkLst>
            <pc:docMk/>
            <pc:sldMk cId="1959792285" sldId="262"/>
            <ac:spMk id="10" creationId="{7FB371F6-0883-544C-D0CD-A28F4CF1240C}"/>
          </ac:spMkLst>
        </pc:spChg>
      </pc:sldChg>
      <pc:sldChg chg="modSp mod">
        <pc:chgData name="Carrier Vincent" userId="1f82ba49-dadd-47f5-a5b4-7137ca23f70b" providerId="ADAL" clId="{FE34DA71-1999-475F-9AB1-D82955A1ECC0}" dt="2024-09-09T02:38:59.665" v="30" actId="207"/>
        <pc:sldMkLst>
          <pc:docMk/>
          <pc:sldMk cId="76556620" sldId="263"/>
        </pc:sldMkLst>
        <pc:spChg chg="mod">
          <ac:chgData name="Carrier Vincent" userId="1f82ba49-dadd-47f5-a5b4-7137ca23f70b" providerId="ADAL" clId="{FE34DA71-1999-475F-9AB1-D82955A1ECC0}" dt="2024-09-09T02:37:17.601" v="17" actId="207"/>
          <ac:spMkLst>
            <pc:docMk/>
            <pc:sldMk cId="76556620" sldId="263"/>
            <ac:spMk id="2" creationId="{1B74D1CB-7829-775E-FDE7-A322F14624AA}"/>
          </ac:spMkLst>
        </pc:spChg>
        <pc:spChg chg="mod">
          <ac:chgData name="Carrier Vincent" userId="1f82ba49-dadd-47f5-a5b4-7137ca23f70b" providerId="ADAL" clId="{FE34DA71-1999-475F-9AB1-D82955A1ECC0}" dt="2024-09-09T02:38:59.665" v="30" actId="207"/>
          <ac:spMkLst>
            <pc:docMk/>
            <pc:sldMk cId="76556620" sldId="263"/>
            <ac:spMk id="5" creationId="{FA148577-953E-E923-DC7F-541165625FE5}"/>
          </ac:spMkLst>
        </pc:spChg>
        <pc:spChg chg="mod">
          <ac:chgData name="Carrier Vincent" userId="1f82ba49-dadd-47f5-a5b4-7137ca23f70b" providerId="ADAL" clId="{FE34DA71-1999-475F-9AB1-D82955A1ECC0}" dt="2024-09-09T02:38:59.665" v="30" actId="207"/>
          <ac:spMkLst>
            <pc:docMk/>
            <pc:sldMk cId="76556620" sldId="263"/>
            <ac:spMk id="9" creationId="{1936E379-D17D-EC5F-5867-A610731AC92B}"/>
          </ac:spMkLst>
        </pc:spChg>
        <pc:spChg chg="mod">
          <ac:chgData name="Carrier Vincent" userId="1f82ba49-dadd-47f5-a5b4-7137ca23f70b" providerId="ADAL" clId="{FE34DA71-1999-475F-9AB1-D82955A1ECC0}" dt="2024-09-09T02:37:47.376" v="21" actId="207"/>
          <ac:spMkLst>
            <pc:docMk/>
            <pc:sldMk cId="76556620" sldId="263"/>
            <ac:spMk id="10" creationId="{7FB371F6-0883-544C-D0CD-A28F4CF1240C}"/>
          </ac:spMkLst>
        </pc:spChg>
      </pc:sldChg>
      <pc:sldChg chg="modSp mod">
        <pc:chgData name="Carrier Vincent" userId="1f82ba49-dadd-47f5-a5b4-7137ca23f70b" providerId="ADAL" clId="{FE34DA71-1999-475F-9AB1-D82955A1ECC0}" dt="2024-09-09T02:39:05.111" v="31" actId="207"/>
        <pc:sldMkLst>
          <pc:docMk/>
          <pc:sldMk cId="1862203601" sldId="264"/>
        </pc:sldMkLst>
        <pc:spChg chg="mod">
          <ac:chgData name="Carrier Vincent" userId="1f82ba49-dadd-47f5-a5b4-7137ca23f70b" providerId="ADAL" clId="{FE34DA71-1999-475F-9AB1-D82955A1ECC0}" dt="2024-09-09T02:37:36.327" v="19" actId="207"/>
          <ac:spMkLst>
            <pc:docMk/>
            <pc:sldMk cId="1862203601" sldId="264"/>
            <ac:spMk id="2" creationId="{1B74D1CB-7829-775E-FDE7-A322F14624AA}"/>
          </ac:spMkLst>
        </pc:spChg>
        <pc:spChg chg="mod">
          <ac:chgData name="Carrier Vincent" userId="1f82ba49-dadd-47f5-a5b4-7137ca23f70b" providerId="ADAL" clId="{FE34DA71-1999-475F-9AB1-D82955A1ECC0}" dt="2024-09-09T02:39:05.111" v="31" actId="207"/>
          <ac:spMkLst>
            <pc:docMk/>
            <pc:sldMk cId="1862203601" sldId="264"/>
            <ac:spMk id="5" creationId="{FA148577-953E-E923-DC7F-541165625FE5}"/>
          </ac:spMkLst>
        </pc:spChg>
        <pc:spChg chg="mod">
          <ac:chgData name="Carrier Vincent" userId="1f82ba49-dadd-47f5-a5b4-7137ca23f70b" providerId="ADAL" clId="{FE34DA71-1999-475F-9AB1-D82955A1ECC0}" dt="2024-09-09T02:39:05.111" v="31" actId="207"/>
          <ac:spMkLst>
            <pc:docMk/>
            <pc:sldMk cId="1862203601" sldId="264"/>
            <ac:spMk id="8" creationId="{FDB8B89E-BAD7-C01D-2AB8-C0DD0935FE83}"/>
          </ac:spMkLst>
        </pc:spChg>
        <pc:spChg chg="mod">
          <ac:chgData name="Carrier Vincent" userId="1f82ba49-dadd-47f5-a5b4-7137ca23f70b" providerId="ADAL" clId="{FE34DA71-1999-475F-9AB1-D82955A1ECC0}" dt="2024-09-09T02:37:43.637" v="20" actId="207"/>
          <ac:spMkLst>
            <pc:docMk/>
            <pc:sldMk cId="1862203601" sldId="264"/>
            <ac:spMk id="10" creationId="{7FB371F6-0883-544C-D0CD-A28F4CF1240C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89D9A7-DE52-4378-AB08-AD5542BE3368}" type="doc">
      <dgm:prSet loTypeId="urn:microsoft.com/office/officeart/2005/8/layout/vList4" loCatId="list" qsTypeId="urn:microsoft.com/office/officeart/2005/8/quickstyle/3d2" qsCatId="3D" csTypeId="urn:microsoft.com/office/officeart/2005/8/colors/colorful4" csCatId="colorful" phldr="1"/>
      <dgm:spPr/>
      <dgm:t>
        <a:bodyPr/>
        <a:lstStyle/>
        <a:p>
          <a:endParaRPr lang="fr-CA"/>
        </a:p>
      </dgm:t>
    </dgm:pt>
    <dgm:pt modelId="{F368DB4E-1A1F-4B6A-B17E-DF20C44561FA}">
      <dgm:prSet phldrT="[Texte]"/>
      <dgm:spPr/>
      <dgm:t>
        <a:bodyPr/>
        <a:lstStyle/>
        <a:p>
          <a:r>
            <a:rPr lang="fr-CA" b="1" dirty="0"/>
            <a:t>Vulnérabilité</a:t>
          </a:r>
          <a:r>
            <a:rPr lang="fr-CA" dirty="0"/>
            <a:t> (ou faille)</a:t>
          </a:r>
        </a:p>
      </dgm:t>
    </dgm:pt>
    <dgm:pt modelId="{2C62F9B7-592E-409B-A9A4-F60DD6A690E5}" type="parTrans" cxnId="{39E95997-313D-4D6E-88AB-B0656D8A3251}">
      <dgm:prSet/>
      <dgm:spPr/>
      <dgm:t>
        <a:bodyPr/>
        <a:lstStyle/>
        <a:p>
          <a:endParaRPr lang="fr-CA"/>
        </a:p>
      </dgm:t>
    </dgm:pt>
    <dgm:pt modelId="{143765A3-F7EC-451A-ABDC-9EE19BCAFD7E}" type="sibTrans" cxnId="{39E95997-313D-4D6E-88AB-B0656D8A3251}">
      <dgm:prSet/>
      <dgm:spPr/>
      <dgm:t>
        <a:bodyPr/>
        <a:lstStyle/>
        <a:p>
          <a:endParaRPr lang="fr-CA"/>
        </a:p>
      </dgm:t>
    </dgm:pt>
    <dgm:pt modelId="{C1FB5F4A-F83B-4575-9694-D5B89C364119}">
      <dgm:prSet phldrT="[Texte]"/>
      <dgm:spPr/>
      <dgm:t>
        <a:bodyPr/>
        <a:lstStyle/>
        <a:p>
          <a:r>
            <a:rPr lang="fr-CA" dirty="0"/>
            <a:t>Un morceau faible du système</a:t>
          </a:r>
        </a:p>
      </dgm:t>
    </dgm:pt>
    <dgm:pt modelId="{E7231916-F5BE-40F6-9CBC-08DC8D3CD17D}" type="parTrans" cxnId="{C5B8FFDF-05D9-410B-8D03-8AFD61A2870A}">
      <dgm:prSet/>
      <dgm:spPr/>
      <dgm:t>
        <a:bodyPr/>
        <a:lstStyle/>
        <a:p>
          <a:endParaRPr lang="fr-CA"/>
        </a:p>
      </dgm:t>
    </dgm:pt>
    <dgm:pt modelId="{72E613A2-CDFE-4DDF-BC9F-975A061E0121}" type="sibTrans" cxnId="{C5B8FFDF-05D9-410B-8D03-8AFD61A2870A}">
      <dgm:prSet/>
      <dgm:spPr/>
      <dgm:t>
        <a:bodyPr/>
        <a:lstStyle/>
        <a:p>
          <a:endParaRPr lang="fr-CA"/>
        </a:p>
      </dgm:t>
    </dgm:pt>
    <dgm:pt modelId="{B2CDDED0-0E58-4687-81B0-981F0D84CBCF}">
      <dgm:prSet phldrT="[Texte]"/>
      <dgm:spPr>
        <a:solidFill>
          <a:srgbClr val="24A48C"/>
        </a:solidFill>
      </dgm:spPr>
      <dgm:t>
        <a:bodyPr/>
        <a:lstStyle/>
        <a:p>
          <a:r>
            <a:rPr lang="fr-CA" b="1" dirty="0"/>
            <a:t>Exploit</a:t>
          </a:r>
          <a:r>
            <a:rPr lang="fr-CA" dirty="0"/>
            <a:t> (ou attaque)</a:t>
          </a:r>
        </a:p>
      </dgm:t>
    </dgm:pt>
    <dgm:pt modelId="{79C70F25-7AB4-4D27-BFE2-777EAE5935AE}" type="parTrans" cxnId="{922BCB5A-D7CF-45F7-9716-70B33BBC3571}">
      <dgm:prSet/>
      <dgm:spPr/>
      <dgm:t>
        <a:bodyPr/>
        <a:lstStyle/>
        <a:p>
          <a:endParaRPr lang="fr-CA"/>
        </a:p>
      </dgm:t>
    </dgm:pt>
    <dgm:pt modelId="{440CCFFE-62C1-4F5B-AAD3-B185E65F5E83}" type="sibTrans" cxnId="{922BCB5A-D7CF-45F7-9716-70B33BBC3571}">
      <dgm:prSet/>
      <dgm:spPr/>
      <dgm:t>
        <a:bodyPr/>
        <a:lstStyle/>
        <a:p>
          <a:endParaRPr lang="fr-CA"/>
        </a:p>
      </dgm:t>
    </dgm:pt>
    <dgm:pt modelId="{4611E0F2-67A7-46C7-AA72-A74133B10FD9}">
      <dgm:prSet phldrT="[Texte]"/>
      <dgm:spPr>
        <a:solidFill>
          <a:srgbClr val="24A48C"/>
        </a:solidFill>
      </dgm:spPr>
      <dgm:t>
        <a:bodyPr/>
        <a:lstStyle/>
        <a:p>
          <a:r>
            <a:rPr lang="fr-CA" dirty="0"/>
            <a:t>La procédure, étape par étape, permettant d’exploiter une vulnérabilité</a:t>
          </a:r>
        </a:p>
      </dgm:t>
    </dgm:pt>
    <dgm:pt modelId="{6F9C2C3E-5210-43FE-9140-2DEC3FFCD280}" type="parTrans" cxnId="{DF16C6A0-4EC0-4888-A44F-2E87C9E2BA7F}">
      <dgm:prSet/>
      <dgm:spPr/>
      <dgm:t>
        <a:bodyPr/>
        <a:lstStyle/>
        <a:p>
          <a:endParaRPr lang="fr-CA"/>
        </a:p>
      </dgm:t>
    </dgm:pt>
    <dgm:pt modelId="{EBB0FA18-A2EB-441B-A301-6A546AD3693C}" type="sibTrans" cxnId="{DF16C6A0-4EC0-4888-A44F-2E87C9E2BA7F}">
      <dgm:prSet/>
      <dgm:spPr/>
      <dgm:t>
        <a:bodyPr/>
        <a:lstStyle/>
        <a:p>
          <a:endParaRPr lang="fr-CA"/>
        </a:p>
      </dgm:t>
    </dgm:pt>
    <dgm:pt modelId="{3F784DE0-7068-4473-A738-ADF356347395}">
      <dgm:prSet phldrT="[Texte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fr-CA" b="1" dirty="0"/>
            <a:t>Correctif</a:t>
          </a:r>
          <a:r>
            <a:rPr lang="fr-CA" dirty="0"/>
            <a:t> (ou fix)</a:t>
          </a:r>
        </a:p>
      </dgm:t>
    </dgm:pt>
    <dgm:pt modelId="{4BCA1564-853C-42E3-81D8-A0977A1425E3}" type="parTrans" cxnId="{453A66D2-15AB-4299-9993-30C56BE47F06}">
      <dgm:prSet/>
      <dgm:spPr/>
      <dgm:t>
        <a:bodyPr/>
        <a:lstStyle/>
        <a:p>
          <a:endParaRPr lang="fr-CA"/>
        </a:p>
      </dgm:t>
    </dgm:pt>
    <dgm:pt modelId="{5543722B-3B07-4AC5-929B-B76D20D34F22}" type="sibTrans" cxnId="{453A66D2-15AB-4299-9993-30C56BE47F06}">
      <dgm:prSet/>
      <dgm:spPr/>
      <dgm:t>
        <a:bodyPr/>
        <a:lstStyle/>
        <a:p>
          <a:endParaRPr lang="fr-CA"/>
        </a:p>
      </dgm:t>
    </dgm:pt>
    <dgm:pt modelId="{55ABACD9-D330-4494-9466-4D8EF41C43AD}">
      <dgm:prSet phldrT="[Texte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fr-CA" dirty="0"/>
            <a:t>La solution pour corriger la vulnérabilité</a:t>
          </a:r>
        </a:p>
      </dgm:t>
    </dgm:pt>
    <dgm:pt modelId="{93329F46-DD3A-4F32-BF78-1BD50629B636}" type="parTrans" cxnId="{8EE3DFD5-D709-405C-874D-507F5B27687E}">
      <dgm:prSet/>
      <dgm:spPr/>
      <dgm:t>
        <a:bodyPr/>
        <a:lstStyle/>
        <a:p>
          <a:endParaRPr lang="fr-CA"/>
        </a:p>
      </dgm:t>
    </dgm:pt>
    <dgm:pt modelId="{5CBF3D70-18C2-41C6-8D8D-4758D6F6C1BB}" type="sibTrans" cxnId="{8EE3DFD5-D709-405C-874D-507F5B27687E}">
      <dgm:prSet/>
      <dgm:spPr/>
      <dgm:t>
        <a:bodyPr/>
        <a:lstStyle/>
        <a:p>
          <a:endParaRPr lang="fr-CA"/>
        </a:p>
      </dgm:t>
    </dgm:pt>
    <dgm:pt modelId="{EC40E2D7-FF15-472A-8E61-E9CE19FB6689}">
      <dgm:prSet phldrT="[Texte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fr-CA" dirty="0"/>
            <a:t>Doit faire en sorte que l’exploit </a:t>
          </a:r>
          <a:r>
            <a:rPr lang="fr-CA" b="1" dirty="0"/>
            <a:t>ne fonctionne plus</a:t>
          </a:r>
        </a:p>
      </dgm:t>
    </dgm:pt>
    <dgm:pt modelId="{50D8CD5D-6918-479E-AC7B-12BE7D7C9CE5}" type="parTrans" cxnId="{6B8057DD-2B88-4F80-84EE-098AE0C8566F}">
      <dgm:prSet/>
      <dgm:spPr/>
      <dgm:t>
        <a:bodyPr/>
        <a:lstStyle/>
        <a:p>
          <a:endParaRPr lang="fr-CA"/>
        </a:p>
      </dgm:t>
    </dgm:pt>
    <dgm:pt modelId="{BE923750-81DC-41C8-9BBC-B7022CD1E579}" type="sibTrans" cxnId="{6B8057DD-2B88-4F80-84EE-098AE0C8566F}">
      <dgm:prSet/>
      <dgm:spPr/>
      <dgm:t>
        <a:bodyPr/>
        <a:lstStyle/>
        <a:p>
          <a:endParaRPr lang="fr-CA"/>
        </a:p>
      </dgm:t>
    </dgm:pt>
    <dgm:pt modelId="{B2ACEC3B-A34D-420E-BA87-616225325E1B}" type="pres">
      <dgm:prSet presAssocID="{5289D9A7-DE52-4378-AB08-AD5542BE3368}" presName="linear" presStyleCnt="0">
        <dgm:presLayoutVars>
          <dgm:dir/>
          <dgm:resizeHandles val="exact"/>
        </dgm:presLayoutVars>
      </dgm:prSet>
      <dgm:spPr/>
    </dgm:pt>
    <dgm:pt modelId="{7AC9C94D-4668-40D4-98D4-782AA65FCD05}" type="pres">
      <dgm:prSet presAssocID="{F368DB4E-1A1F-4B6A-B17E-DF20C44561FA}" presName="comp" presStyleCnt="0"/>
      <dgm:spPr/>
    </dgm:pt>
    <dgm:pt modelId="{22DA889E-E66F-4BB0-A949-116FF3A71C45}" type="pres">
      <dgm:prSet presAssocID="{F368DB4E-1A1F-4B6A-B17E-DF20C44561FA}" presName="box" presStyleLbl="node1" presStyleIdx="0" presStyleCnt="3"/>
      <dgm:spPr/>
    </dgm:pt>
    <dgm:pt modelId="{0CB3B5B7-F707-4F70-9A52-18CD69B9CB9D}" type="pres">
      <dgm:prSet presAssocID="{F368DB4E-1A1F-4B6A-B17E-DF20C44561FA}" presName="img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  <dgm:extLst>
        <a:ext uri="{E40237B7-FDA0-4F09-8148-C483321AD2D9}">
          <dgm14:cNvPr xmlns:dgm14="http://schemas.microsoft.com/office/drawing/2010/diagram" id="0" name="" descr="Corde endommagée"/>
        </a:ext>
      </dgm:extLst>
    </dgm:pt>
    <dgm:pt modelId="{62526F3F-40B2-4063-ABFA-5A621FAF5402}" type="pres">
      <dgm:prSet presAssocID="{F368DB4E-1A1F-4B6A-B17E-DF20C44561FA}" presName="text" presStyleLbl="node1" presStyleIdx="0" presStyleCnt="3">
        <dgm:presLayoutVars>
          <dgm:bulletEnabled val="1"/>
        </dgm:presLayoutVars>
      </dgm:prSet>
      <dgm:spPr/>
    </dgm:pt>
    <dgm:pt modelId="{96924F46-336E-4209-B5CA-FC79F0837DA4}" type="pres">
      <dgm:prSet presAssocID="{143765A3-F7EC-451A-ABDC-9EE19BCAFD7E}" presName="spacer" presStyleCnt="0"/>
      <dgm:spPr/>
    </dgm:pt>
    <dgm:pt modelId="{1870B763-9BF1-4E3D-8A36-9D23B3597BCD}" type="pres">
      <dgm:prSet presAssocID="{B2CDDED0-0E58-4687-81B0-981F0D84CBCF}" presName="comp" presStyleCnt="0"/>
      <dgm:spPr/>
    </dgm:pt>
    <dgm:pt modelId="{0201CC5D-9B77-43C7-B0D6-514DBAA8757F}" type="pres">
      <dgm:prSet presAssocID="{B2CDDED0-0E58-4687-81B0-981F0D84CBCF}" presName="box" presStyleLbl="node1" presStyleIdx="1" presStyleCnt="3"/>
      <dgm:spPr/>
    </dgm:pt>
    <dgm:pt modelId="{9D914048-F7EA-4E47-967A-99BF96BB1554}" type="pres">
      <dgm:prSet presAssocID="{B2CDDED0-0E58-4687-81B0-981F0D84CBCF}" presName="img" presStyleLbl="fgImgPlace1" presStyleIdx="1" presStyleCnt="3"/>
      <dgm:spPr>
        <a:blipFill rotWithShape="1">
          <a:blip xmlns:r="http://schemas.openxmlformats.org/officeDocument/2006/relationships" r:embed="rId2"/>
          <a:srcRect/>
          <a:stretch>
            <a:fillRect t="-1000" b="-1000"/>
          </a:stretch>
        </a:blipFill>
      </dgm:spPr>
    </dgm:pt>
    <dgm:pt modelId="{6BB754BD-9364-4309-A617-56779EDD69D6}" type="pres">
      <dgm:prSet presAssocID="{B2CDDED0-0E58-4687-81B0-981F0D84CBCF}" presName="text" presStyleLbl="node1" presStyleIdx="1" presStyleCnt="3">
        <dgm:presLayoutVars>
          <dgm:bulletEnabled val="1"/>
        </dgm:presLayoutVars>
      </dgm:prSet>
      <dgm:spPr/>
    </dgm:pt>
    <dgm:pt modelId="{0D542271-AA28-4768-903E-D8B2EF804636}" type="pres">
      <dgm:prSet presAssocID="{440CCFFE-62C1-4F5B-AAD3-B185E65F5E83}" presName="spacer" presStyleCnt="0"/>
      <dgm:spPr/>
    </dgm:pt>
    <dgm:pt modelId="{7CBB2998-0C39-4651-8C8F-C28A00675150}" type="pres">
      <dgm:prSet presAssocID="{3F784DE0-7068-4473-A738-ADF356347395}" presName="comp" presStyleCnt="0"/>
      <dgm:spPr/>
    </dgm:pt>
    <dgm:pt modelId="{EC5213F1-06F9-4CF3-BAA4-2A6468431D73}" type="pres">
      <dgm:prSet presAssocID="{3F784DE0-7068-4473-A738-ADF356347395}" presName="box" presStyleLbl="node1" presStyleIdx="2" presStyleCnt="3"/>
      <dgm:spPr/>
    </dgm:pt>
    <dgm:pt modelId="{4188AA53-CC74-4E0C-A5E8-2DF26ABEFD79}" type="pres">
      <dgm:prSet presAssocID="{3F784DE0-7068-4473-A738-ADF356347395}" presName="img" presStyleLbl="fgImgPlace1" presStyleIdx="2" presStyleCnt="3"/>
      <dgm:spPr>
        <a:blipFill rotWithShape="1">
          <a:blip xmlns:r="http://schemas.openxmlformats.org/officeDocument/2006/relationships" r:embed="rId3"/>
          <a:srcRect/>
          <a:stretch>
            <a:fillRect l="-11000" r="-11000"/>
          </a:stretch>
        </a:blipFill>
      </dgm:spPr>
    </dgm:pt>
    <dgm:pt modelId="{F269A7D8-4C1F-4D44-AC41-359199B999E9}" type="pres">
      <dgm:prSet presAssocID="{3F784DE0-7068-4473-A738-ADF356347395}" presName="text" presStyleLbl="node1" presStyleIdx="2" presStyleCnt="3">
        <dgm:presLayoutVars>
          <dgm:bulletEnabled val="1"/>
        </dgm:presLayoutVars>
      </dgm:prSet>
      <dgm:spPr/>
    </dgm:pt>
  </dgm:ptLst>
  <dgm:cxnLst>
    <dgm:cxn modelId="{CDD75003-120B-49CD-A81F-D81B389D41B4}" type="presOf" srcId="{B2CDDED0-0E58-4687-81B0-981F0D84CBCF}" destId="{6BB754BD-9364-4309-A617-56779EDD69D6}" srcOrd="1" destOrd="0" presId="urn:microsoft.com/office/officeart/2005/8/layout/vList4"/>
    <dgm:cxn modelId="{3856D318-9595-4140-9089-6167CE4397DD}" type="presOf" srcId="{B2CDDED0-0E58-4687-81B0-981F0D84CBCF}" destId="{0201CC5D-9B77-43C7-B0D6-514DBAA8757F}" srcOrd="0" destOrd="0" presId="urn:microsoft.com/office/officeart/2005/8/layout/vList4"/>
    <dgm:cxn modelId="{58859C40-4692-424A-8B91-6E497A0C41A0}" type="presOf" srcId="{5289D9A7-DE52-4378-AB08-AD5542BE3368}" destId="{B2ACEC3B-A34D-420E-BA87-616225325E1B}" srcOrd="0" destOrd="0" presId="urn:microsoft.com/office/officeart/2005/8/layout/vList4"/>
    <dgm:cxn modelId="{BEEE745D-D2DD-4E64-BDA4-178B73E7D0C6}" type="presOf" srcId="{EC40E2D7-FF15-472A-8E61-E9CE19FB6689}" destId="{F269A7D8-4C1F-4D44-AC41-359199B999E9}" srcOrd="1" destOrd="2" presId="urn:microsoft.com/office/officeart/2005/8/layout/vList4"/>
    <dgm:cxn modelId="{AF9C805F-9BE7-4CCA-BAC4-0F74931990C3}" type="presOf" srcId="{F368DB4E-1A1F-4B6A-B17E-DF20C44561FA}" destId="{62526F3F-40B2-4063-ABFA-5A621FAF5402}" srcOrd="1" destOrd="0" presId="urn:microsoft.com/office/officeart/2005/8/layout/vList4"/>
    <dgm:cxn modelId="{CF57884D-F98E-4344-9EA5-C32432DF2DFA}" type="presOf" srcId="{C1FB5F4A-F83B-4575-9694-D5B89C364119}" destId="{22DA889E-E66F-4BB0-A949-116FF3A71C45}" srcOrd="0" destOrd="1" presId="urn:microsoft.com/office/officeart/2005/8/layout/vList4"/>
    <dgm:cxn modelId="{EF01CD57-6A7A-44E5-8792-8C34A416BF9F}" type="presOf" srcId="{3F784DE0-7068-4473-A738-ADF356347395}" destId="{EC5213F1-06F9-4CF3-BAA4-2A6468431D73}" srcOrd="0" destOrd="0" presId="urn:microsoft.com/office/officeart/2005/8/layout/vList4"/>
    <dgm:cxn modelId="{922BCB5A-D7CF-45F7-9716-70B33BBC3571}" srcId="{5289D9A7-DE52-4378-AB08-AD5542BE3368}" destId="{B2CDDED0-0E58-4687-81B0-981F0D84CBCF}" srcOrd="1" destOrd="0" parTransId="{79C70F25-7AB4-4D27-BFE2-777EAE5935AE}" sibTransId="{440CCFFE-62C1-4F5B-AAD3-B185E65F5E83}"/>
    <dgm:cxn modelId="{39E95997-313D-4D6E-88AB-B0656D8A3251}" srcId="{5289D9A7-DE52-4378-AB08-AD5542BE3368}" destId="{F368DB4E-1A1F-4B6A-B17E-DF20C44561FA}" srcOrd="0" destOrd="0" parTransId="{2C62F9B7-592E-409B-A9A4-F60DD6A690E5}" sibTransId="{143765A3-F7EC-451A-ABDC-9EE19BCAFD7E}"/>
    <dgm:cxn modelId="{DF16C6A0-4EC0-4888-A44F-2E87C9E2BA7F}" srcId="{B2CDDED0-0E58-4687-81B0-981F0D84CBCF}" destId="{4611E0F2-67A7-46C7-AA72-A74133B10FD9}" srcOrd="0" destOrd="0" parTransId="{6F9C2C3E-5210-43FE-9140-2DEC3FFCD280}" sibTransId="{EBB0FA18-A2EB-441B-A301-6A546AD3693C}"/>
    <dgm:cxn modelId="{19F656A2-162F-4FFF-AD63-680E1356D26C}" type="presOf" srcId="{4611E0F2-67A7-46C7-AA72-A74133B10FD9}" destId="{6BB754BD-9364-4309-A617-56779EDD69D6}" srcOrd="1" destOrd="1" presId="urn:microsoft.com/office/officeart/2005/8/layout/vList4"/>
    <dgm:cxn modelId="{CD2F6BA3-998F-4293-B5FF-FDE8F2D8CC8F}" type="presOf" srcId="{55ABACD9-D330-4494-9466-4D8EF41C43AD}" destId="{EC5213F1-06F9-4CF3-BAA4-2A6468431D73}" srcOrd="0" destOrd="1" presId="urn:microsoft.com/office/officeart/2005/8/layout/vList4"/>
    <dgm:cxn modelId="{FA3BAEAB-8948-475A-8CD0-2CA4E4CA5B12}" type="presOf" srcId="{F368DB4E-1A1F-4B6A-B17E-DF20C44561FA}" destId="{22DA889E-E66F-4BB0-A949-116FF3A71C45}" srcOrd="0" destOrd="0" presId="urn:microsoft.com/office/officeart/2005/8/layout/vList4"/>
    <dgm:cxn modelId="{1BDA4CBA-AA6D-4BD7-A664-0025D667371A}" type="presOf" srcId="{EC40E2D7-FF15-472A-8E61-E9CE19FB6689}" destId="{EC5213F1-06F9-4CF3-BAA4-2A6468431D73}" srcOrd="0" destOrd="2" presId="urn:microsoft.com/office/officeart/2005/8/layout/vList4"/>
    <dgm:cxn modelId="{28D0C3BA-3990-441D-BB85-BB8446C8D5E6}" type="presOf" srcId="{55ABACD9-D330-4494-9466-4D8EF41C43AD}" destId="{F269A7D8-4C1F-4D44-AC41-359199B999E9}" srcOrd="1" destOrd="1" presId="urn:microsoft.com/office/officeart/2005/8/layout/vList4"/>
    <dgm:cxn modelId="{2D2B50C3-265B-4B1B-A725-64FC17A89C64}" type="presOf" srcId="{4611E0F2-67A7-46C7-AA72-A74133B10FD9}" destId="{0201CC5D-9B77-43C7-B0D6-514DBAA8757F}" srcOrd="0" destOrd="1" presId="urn:microsoft.com/office/officeart/2005/8/layout/vList4"/>
    <dgm:cxn modelId="{453A66D2-15AB-4299-9993-30C56BE47F06}" srcId="{5289D9A7-DE52-4378-AB08-AD5542BE3368}" destId="{3F784DE0-7068-4473-A738-ADF356347395}" srcOrd="2" destOrd="0" parTransId="{4BCA1564-853C-42E3-81D8-A0977A1425E3}" sibTransId="{5543722B-3B07-4AC5-929B-B76D20D34F22}"/>
    <dgm:cxn modelId="{8EE3DFD5-D709-405C-874D-507F5B27687E}" srcId="{3F784DE0-7068-4473-A738-ADF356347395}" destId="{55ABACD9-D330-4494-9466-4D8EF41C43AD}" srcOrd="0" destOrd="0" parTransId="{93329F46-DD3A-4F32-BF78-1BD50629B636}" sibTransId="{5CBF3D70-18C2-41C6-8D8D-4758D6F6C1BB}"/>
    <dgm:cxn modelId="{6B8057DD-2B88-4F80-84EE-098AE0C8566F}" srcId="{3F784DE0-7068-4473-A738-ADF356347395}" destId="{EC40E2D7-FF15-472A-8E61-E9CE19FB6689}" srcOrd="1" destOrd="0" parTransId="{50D8CD5D-6918-479E-AC7B-12BE7D7C9CE5}" sibTransId="{BE923750-81DC-41C8-9BBC-B7022CD1E579}"/>
    <dgm:cxn modelId="{C5B8FFDF-05D9-410B-8D03-8AFD61A2870A}" srcId="{F368DB4E-1A1F-4B6A-B17E-DF20C44561FA}" destId="{C1FB5F4A-F83B-4575-9694-D5B89C364119}" srcOrd="0" destOrd="0" parTransId="{E7231916-F5BE-40F6-9CBC-08DC8D3CD17D}" sibTransId="{72E613A2-CDFE-4DDF-BC9F-975A061E0121}"/>
    <dgm:cxn modelId="{FE82F0E3-4FE9-48C6-BE39-A9BA1D8C3493}" type="presOf" srcId="{3F784DE0-7068-4473-A738-ADF356347395}" destId="{F269A7D8-4C1F-4D44-AC41-359199B999E9}" srcOrd="1" destOrd="0" presId="urn:microsoft.com/office/officeart/2005/8/layout/vList4"/>
    <dgm:cxn modelId="{5BF0B3F5-95FA-455A-B92F-604B9BADBA76}" type="presOf" srcId="{C1FB5F4A-F83B-4575-9694-D5B89C364119}" destId="{62526F3F-40B2-4063-ABFA-5A621FAF5402}" srcOrd="1" destOrd="1" presId="urn:microsoft.com/office/officeart/2005/8/layout/vList4"/>
    <dgm:cxn modelId="{ADD8EB35-2603-4E3C-B7E7-6F0384211021}" type="presParOf" srcId="{B2ACEC3B-A34D-420E-BA87-616225325E1B}" destId="{7AC9C94D-4668-40D4-98D4-782AA65FCD05}" srcOrd="0" destOrd="0" presId="urn:microsoft.com/office/officeart/2005/8/layout/vList4"/>
    <dgm:cxn modelId="{6D224109-972D-4734-AA8B-22257C29C786}" type="presParOf" srcId="{7AC9C94D-4668-40D4-98D4-782AA65FCD05}" destId="{22DA889E-E66F-4BB0-A949-116FF3A71C45}" srcOrd="0" destOrd="0" presId="urn:microsoft.com/office/officeart/2005/8/layout/vList4"/>
    <dgm:cxn modelId="{58851F25-CB0E-434B-9EB0-C277DB03D7B9}" type="presParOf" srcId="{7AC9C94D-4668-40D4-98D4-782AA65FCD05}" destId="{0CB3B5B7-F707-4F70-9A52-18CD69B9CB9D}" srcOrd="1" destOrd="0" presId="urn:microsoft.com/office/officeart/2005/8/layout/vList4"/>
    <dgm:cxn modelId="{22620159-3358-4183-AF70-20BD8870E873}" type="presParOf" srcId="{7AC9C94D-4668-40D4-98D4-782AA65FCD05}" destId="{62526F3F-40B2-4063-ABFA-5A621FAF5402}" srcOrd="2" destOrd="0" presId="urn:microsoft.com/office/officeart/2005/8/layout/vList4"/>
    <dgm:cxn modelId="{87BF581B-1E78-409D-9098-AD3EAA046FF6}" type="presParOf" srcId="{B2ACEC3B-A34D-420E-BA87-616225325E1B}" destId="{96924F46-336E-4209-B5CA-FC79F0837DA4}" srcOrd="1" destOrd="0" presId="urn:microsoft.com/office/officeart/2005/8/layout/vList4"/>
    <dgm:cxn modelId="{373821EE-94AC-4BD0-8F0D-0C286D519D7E}" type="presParOf" srcId="{B2ACEC3B-A34D-420E-BA87-616225325E1B}" destId="{1870B763-9BF1-4E3D-8A36-9D23B3597BCD}" srcOrd="2" destOrd="0" presId="urn:microsoft.com/office/officeart/2005/8/layout/vList4"/>
    <dgm:cxn modelId="{40113A8C-B451-4062-9F4B-0666B94F4865}" type="presParOf" srcId="{1870B763-9BF1-4E3D-8A36-9D23B3597BCD}" destId="{0201CC5D-9B77-43C7-B0D6-514DBAA8757F}" srcOrd="0" destOrd="0" presId="urn:microsoft.com/office/officeart/2005/8/layout/vList4"/>
    <dgm:cxn modelId="{9088D283-8840-4DA8-9185-D6BA5B41092E}" type="presParOf" srcId="{1870B763-9BF1-4E3D-8A36-9D23B3597BCD}" destId="{9D914048-F7EA-4E47-967A-99BF96BB1554}" srcOrd="1" destOrd="0" presId="urn:microsoft.com/office/officeart/2005/8/layout/vList4"/>
    <dgm:cxn modelId="{7880D949-EF54-49EB-B0FF-324D02035127}" type="presParOf" srcId="{1870B763-9BF1-4E3D-8A36-9D23B3597BCD}" destId="{6BB754BD-9364-4309-A617-56779EDD69D6}" srcOrd="2" destOrd="0" presId="urn:microsoft.com/office/officeart/2005/8/layout/vList4"/>
    <dgm:cxn modelId="{97EDECD2-D358-4115-997F-20BEBC0C35CC}" type="presParOf" srcId="{B2ACEC3B-A34D-420E-BA87-616225325E1B}" destId="{0D542271-AA28-4768-903E-D8B2EF804636}" srcOrd="3" destOrd="0" presId="urn:microsoft.com/office/officeart/2005/8/layout/vList4"/>
    <dgm:cxn modelId="{24B33C3F-A508-4494-BBC2-0AE53243B0DE}" type="presParOf" srcId="{B2ACEC3B-A34D-420E-BA87-616225325E1B}" destId="{7CBB2998-0C39-4651-8C8F-C28A00675150}" srcOrd="4" destOrd="0" presId="urn:microsoft.com/office/officeart/2005/8/layout/vList4"/>
    <dgm:cxn modelId="{555F6685-EF85-4AF7-96BD-45692514BD43}" type="presParOf" srcId="{7CBB2998-0C39-4651-8C8F-C28A00675150}" destId="{EC5213F1-06F9-4CF3-BAA4-2A6468431D73}" srcOrd="0" destOrd="0" presId="urn:microsoft.com/office/officeart/2005/8/layout/vList4"/>
    <dgm:cxn modelId="{F7F94E5F-6F23-47A2-8B93-8EB06A7CCBFD}" type="presParOf" srcId="{7CBB2998-0C39-4651-8C8F-C28A00675150}" destId="{4188AA53-CC74-4E0C-A5E8-2DF26ABEFD79}" srcOrd="1" destOrd="0" presId="urn:microsoft.com/office/officeart/2005/8/layout/vList4"/>
    <dgm:cxn modelId="{53C4E85E-602C-430A-BD1C-1015455EF052}" type="presParOf" srcId="{7CBB2998-0C39-4651-8C8F-C28A00675150}" destId="{F269A7D8-4C1F-4D44-AC41-359199B999E9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DA889E-E66F-4BB0-A949-116FF3A71C45}">
      <dsp:nvSpPr>
        <dsp:cNvPr id="0" name=""/>
        <dsp:cNvSpPr/>
      </dsp:nvSpPr>
      <dsp:spPr>
        <a:xfrm>
          <a:off x="0" y="0"/>
          <a:ext cx="10515600" cy="180379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3100" b="1" kern="1200" dirty="0"/>
            <a:t>Vulnérabilité</a:t>
          </a:r>
          <a:r>
            <a:rPr lang="fr-CA" sz="3100" kern="1200" dirty="0"/>
            <a:t> (ou faille)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400" kern="1200" dirty="0"/>
            <a:t>Un morceau faible du système</a:t>
          </a:r>
        </a:p>
      </dsp:txBody>
      <dsp:txXfrm>
        <a:off x="2283499" y="0"/>
        <a:ext cx="8232100" cy="1803796"/>
      </dsp:txXfrm>
    </dsp:sp>
    <dsp:sp modelId="{0CB3B5B7-F707-4F70-9A52-18CD69B9CB9D}">
      <dsp:nvSpPr>
        <dsp:cNvPr id="0" name=""/>
        <dsp:cNvSpPr/>
      </dsp:nvSpPr>
      <dsp:spPr>
        <a:xfrm>
          <a:off x="180379" y="180379"/>
          <a:ext cx="2103120" cy="1443037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01CC5D-9B77-43C7-B0D6-514DBAA8757F}">
      <dsp:nvSpPr>
        <dsp:cNvPr id="0" name=""/>
        <dsp:cNvSpPr/>
      </dsp:nvSpPr>
      <dsp:spPr>
        <a:xfrm>
          <a:off x="0" y="1984176"/>
          <a:ext cx="10515600" cy="1803796"/>
        </a:xfrm>
        <a:prstGeom prst="roundRect">
          <a:avLst>
            <a:gd name="adj" fmla="val 10000"/>
          </a:avLst>
        </a:prstGeom>
        <a:solidFill>
          <a:srgbClr val="24A48C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3100" b="1" kern="1200" dirty="0"/>
            <a:t>Exploit</a:t>
          </a:r>
          <a:r>
            <a:rPr lang="fr-CA" sz="3100" kern="1200" dirty="0"/>
            <a:t> (ou attaque)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400" kern="1200" dirty="0"/>
            <a:t>La procédure, étape par étape, permettant d’exploiter une vulnérabilité</a:t>
          </a:r>
        </a:p>
      </dsp:txBody>
      <dsp:txXfrm>
        <a:off x="2283499" y="1984176"/>
        <a:ext cx="8232100" cy="1803796"/>
      </dsp:txXfrm>
    </dsp:sp>
    <dsp:sp modelId="{9D914048-F7EA-4E47-967A-99BF96BB1554}">
      <dsp:nvSpPr>
        <dsp:cNvPr id="0" name=""/>
        <dsp:cNvSpPr/>
      </dsp:nvSpPr>
      <dsp:spPr>
        <a:xfrm>
          <a:off x="180379" y="2164556"/>
          <a:ext cx="2103120" cy="1443037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t="-1000" b="-1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5213F1-06F9-4CF3-BAA4-2A6468431D73}">
      <dsp:nvSpPr>
        <dsp:cNvPr id="0" name=""/>
        <dsp:cNvSpPr/>
      </dsp:nvSpPr>
      <dsp:spPr>
        <a:xfrm>
          <a:off x="0" y="3968353"/>
          <a:ext cx="10515600" cy="1803796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3100" b="1" kern="1200" dirty="0"/>
            <a:t>Correctif</a:t>
          </a:r>
          <a:r>
            <a:rPr lang="fr-CA" sz="3100" kern="1200" dirty="0"/>
            <a:t> (ou fix)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400" kern="1200" dirty="0"/>
            <a:t>La solution pour corriger la vulnérabilité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400" kern="1200" dirty="0"/>
            <a:t>Doit faire en sorte que l’exploit </a:t>
          </a:r>
          <a:r>
            <a:rPr lang="fr-CA" sz="2400" b="1" kern="1200" dirty="0"/>
            <a:t>ne fonctionne plus</a:t>
          </a:r>
        </a:p>
      </dsp:txBody>
      <dsp:txXfrm>
        <a:off x="2283499" y="3968353"/>
        <a:ext cx="8232100" cy="1803796"/>
      </dsp:txXfrm>
    </dsp:sp>
    <dsp:sp modelId="{4188AA53-CC74-4E0C-A5E8-2DF26ABEFD79}">
      <dsp:nvSpPr>
        <dsp:cNvPr id="0" name=""/>
        <dsp:cNvSpPr/>
      </dsp:nvSpPr>
      <dsp:spPr>
        <a:xfrm>
          <a:off x="180379" y="4148732"/>
          <a:ext cx="2103120" cy="1443037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rcRect/>
          <a:stretch>
            <a:fillRect l="-11000" r="-11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B1D0E-3721-46A1-AAAD-12B1F9754547}" type="datetimeFigureOut">
              <a:rPr lang="fr-CA" smtClean="0"/>
              <a:t>2024-09-08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3BA32E-0E84-442D-B927-3613ABAE599F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94820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3BA32E-0E84-442D-B927-3613ABAE599F}" type="slidenum">
              <a:rPr lang="fr-CA" smtClean="0"/>
              <a:t>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0127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074981-CE77-7444-EFC5-1A71FD73FDB2}"/>
              </a:ext>
            </a:extLst>
          </p:cNvPr>
          <p:cNvSpPr/>
          <p:nvPr/>
        </p:nvSpPr>
        <p:spPr>
          <a:xfrm rot="19448915">
            <a:off x="6564453" y="616348"/>
            <a:ext cx="6385258" cy="2930064"/>
          </a:xfrm>
          <a:custGeom>
            <a:avLst/>
            <a:gdLst>
              <a:gd name="connsiteX0" fmla="*/ 4718901 w 6385258"/>
              <a:gd name="connsiteY0" fmla="*/ 0 h 2930064"/>
              <a:gd name="connsiteX1" fmla="*/ 6385258 w 6385258"/>
              <a:gd name="connsiteY1" fmla="*/ 1204089 h 2930064"/>
              <a:gd name="connsiteX2" fmla="*/ 5138089 w 6385258"/>
              <a:gd name="connsiteY2" fmla="*/ 2930064 h 2930064"/>
              <a:gd name="connsiteX3" fmla="*/ 1463508 w 6385258"/>
              <a:gd name="connsiteY3" fmla="*/ 2930064 h 2930064"/>
              <a:gd name="connsiteX4" fmla="*/ 0 w 6385258"/>
              <a:gd name="connsiteY4" fmla="*/ 1465032 h 2930064"/>
              <a:gd name="connsiteX5" fmla="*/ 1463508 w 6385258"/>
              <a:gd name="connsiteY5" fmla="*/ 0 h 2930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85258" h="2930064">
                <a:moveTo>
                  <a:pt x="4718901" y="0"/>
                </a:moveTo>
                <a:lnTo>
                  <a:pt x="6385258" y="1204089"/>
                </a:lnTo>
                <a:lnTo>
                  <a:pt x="5138089" y="2930064"/>
                </a:lnTo>
                <a:lnTo>
                  <a:pt x="1463508" y="2930064"/>
                </a:lnTo>
                <a:cubicBezTo>
                  <a:pt x="655315" y="2930064"/>
                  <a:pt x="0" y="2274191"/>
                  <a:pt x="0" y="1465032"/>
                </a:cubicBezTo>
                <a:cubicBezTo>
                  <a:pt x="0" y="655873"/>
                  <a:pt x="655315" y="0"/>
                  <a:pt x="146350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CA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77CC64E-E89F-D7B8-1FD3-71D5EB47CFCC}"/>
              </a:ext>
            </a:extLst>
          </p:cNvPr>
          <p:cNvSpPr/>
          <p:nvPr/>
        </p:nvSpPr>
        <p:spPr>
          <a:xfrm rot="19433306">
            <a:off x="4318874" y="4408996"/>
            <a:ext cx="7445265" cy="3005515"/>
          </a:xfrm>
          <a:custGeom>
            <a:avLst/>
            <a:gdLst>
              <a:gd name="connsiteX0" fmla="*/ 6786469 w 7445265"/>
              <a:gd name="connsiteY0" fmla="*/ 256636 h 3005515"/>
              <a:gd name="connsiteX1" fmla="*/ 7445265 w 7445265"/>
              <a:gd name="connsiteY1" fmla="*/ 1502758 h 3005515"/>
              <a:gd name="connsiteX2" fmla="*/ 5951108 w 7445265"/>
              <a:gd name="connsiteY2" fmla="*/ 3005515 h 3005515"/>
              <a:gd name="connsiteX3" fmla="*/ 4119843 w 7445265"/>
              <a:gd name="connsiteY3" fmla="*/ 3005515 h 3005515"/>
              <a:gd name="connsiteX4" fmla="*/ 0 w 7445265"/>
              <a:gd name="connsiteY4" fmla="*/ 0 h 3005515"/>
              <a:gd name="connsiteX5" fmla="*/ 5951107 w 7445265"/>
              <a:gd name="connsiteY5" fmla="*/ 0 h 3005515"/>
              <a:gd name="connsiteX6" fmla="*/ 6786469 w 7445265"/>
              <a:gd name="connsiteY6" fmla="*/ 256636 h 3005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45265" h="3005515">
                <a:moveTo>
                  <a:pt x="6786469" y="256636"/>
                </a:moveTo>
                <a:cubicBezTo>
                  <a:pt x="7183921" y="526683"/>
                  <a:pt x="7445265" y="984010"/>
                  <a:pt x="7445265" y="1502758"/>
                </a:cubicBezTo>
                <a:cubicBezTo>
                  <a:pt x="7445265" y="2332753"/>
                  <a:pt x="6776226" y="3005515"/>
                  <a:pt x="5951108" y="3005515"/>
                </a:cubicBezTo>
                <a:lnTo>
                  <a:pt x="4119843" y="3005515"/>
                </a:lnTo>
                <a:lnTo>
                  <a:pt x="0" y="0"/>
                </a:lnTo>
                <a:lnTo>
                  <a:pt x="5951107" y="0"/>
                </a:lnTo>
                <a:cubicBezTo>
                  <a:pt x="6260527" y="0"/>
                  <a:pt x="6547998" y="94607"/>
                  <a:pt x="6786469" y="256636"/>
                </a:cubicBezTo>
                <a:close/>
              </a:path>
            </a:pathLst>
          </a:custGeom>
          <a:noFill/>
          <a:ln w="57150">
            <a:solidFill>
              <a:srgbClr val="BCD85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CA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24BEF21-148E-E544-312B-FF537E6D42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1122363"/>
            <a:ext cx="5932714" cy="2387600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5A986A1-0F68-CCC6-C3FC-AFA6955A55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5932714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635136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re de section">
    <p:bg>
      <p:bgPr>
        <a:solidFill>
          <a:srgbClr val="F370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ADC81B-2382-0222-8903-7ECFB756C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154567"/>
            <a:ext cx="564515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lang="fr-CA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4D7BF0-3048-1F40-464E-5C4D4407D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34292"/>
            <a:ext cx="5645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Forme libre : forme 6">
            <a:extLst>
              <a:ext uri="{FF2B5EF4-FFF2-40B4-BE49-F238E27FC236}">
                <a16:creationId xmlns:a16="http://schemas.microsoft.com/office/drawing/2014/main" id="{72650BAC-99A8-286F-9139-9CC2D1981290}"/>
              </a:ext>
            </a:extLst>
          </p:cNvPr>
          <p:cNvSpPr/>
          <p:nvPr/>
        </p:nvSpPr>
        <p:spPr>
          <a:xfrm rot="19424593">
            <a:off x="5180760" y="4537580"/>
            <a:ext cx="6952266" cy="2733289"/>
          </a:xfrm>
          <a:custGeom>
            <a:avLst/>
            <a:gdLst>
              <a:gd name="connsiteX0" fmla="*/ 6353141 w 6952266"/>
              <a:gd name="connsiteY0" fmla="*/ 233391 h 2733289"/>
              <a:gd name="connsiteX1" fmla="*/ 6952266 w 6952266"/>
              <a:gd name="connsiteY1" fmla="*/ 1366645 h 2733289"/>
              <a:gd name="connsiteX2" fmla="*/ 5593442 w 6952266"/>
              <a:gd name="connsiteY2" fmla="*/ 2733289 h 2733289"/>
              <a:gd name="connsiteX3" fmla="*/ 3726810 w 6952266"/>
              <a:gd name="connsiteY3" fmla="*/ 2733289 h 2733289"/>
              <a:gd name="connsiteX4" fmla="*/ 0 w 6952266"/>
              <a:gd name="connsiteY4" fmla="*/ 0 h 2733289"/>
              <a:gd name="connsiteX5" fmla="*/ 5593442 w 6952266"/>
              <a:gd name="connsiteY5" fmla="*/ 0 h 2733289"/>
              <a:gd name="connsiteX6" fmla="*/ 6353141 w 6952266"/>
              <a:gd name="connsiteY6" fmla="*/ 233391 h 2733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952266" h="2733289">
                <a:moveTo>
                  <a:pt x="6353141" y="233391"/>
                </a:moveTo>
                <a:cubicBezTo>
                  <a:pt x="6714594" y="478978"/>
                  <a:pt x="6952266" y="894883"/>
                  <a:pt x="6952266" y="1366645"/>
                </a:cubicBezTo>
                <a:cubicBezTo>
                  <a:pt x="6952267" y="2121463"/>
                  <a:pt x="6343826" y="2733289"/>
                  <a:pt x="5593442" y="2733289"/>
                </a:cubicBezTo>
                <a:lnTo>
                  <a:pt x="3726810" y="2733289"/>
                </a:lnTo>
                <a:lnTo>
                  <a:pt x="0" y="0"/>
                </a:lnTo>
                <a:lnTo>
                  <a:pt x="5593442" y="0"/>
                </a:lnTo>
                <a:cubicBezTo>
                  <a:pt x="5874836" y="0"/>
                  <a:pt x="6136269" y="86038"/>
                  <a:pt x="6353141" y="233391"/>
                </a:cubicBezTo>
                <a:close/>
              </a:path>
            </a:pathLst>
          </a:custGeom>
          <a:solidFill>
            <a:srgbClr val="D93B2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E7BB0DE6-75F0-3C14-C019-E9FBDE2D49A8}"/>
              </a:ext>
            </a:extLst>
          </p:cNvPr>
          <p:cNvSpPr/>
          <p:nvPr/>
        </p:nvSpPr>
        <p:spPr>
          <a:xfrm rot="19446529">
            <a:off x="8122785" y="1733539"/>
            <a:ext cx="5167093" cy="1973142"/>
          </a:xfrm>
          <a:custGeom>
            <a:avLst/>
            <a:gdLst>
              <a:gd name="connsiteX0" fmla="*/ 5167093 w 5167093"/>
              <a:gd name="connsiteY0" fmla="*/ 2578 h 1973142"/>
              <a:gd name="connsiteX1" fmla="*/ 3741105 w 5167093"/>
              <a:gd name="connsiteY1" fmla="*/ 1973142 h 1973142"/>
              <a:gd name="connsiteX2" fmla="*/ 980925 w 5167093"/>
              <a:gd name="connsiteY2" fmla="*/ 1973142 h 1973142"/>
              <a:gd name="connsiteX3" fmla="*/ 0 w 5167093"/>
              <a:gd name="connsiteY3" fmla="*/ 986571 h 1973142"/>
              <a:gd name="connsiteX4" fmla="*/ 980925 w 5167093"/>
              <a:gd name="connsiteY4" fmla="*/ 0 h 1973142"/>
              <a:gd name="connsiteX5" fmla="*/ 5116336 w 5167093"/>
              <a:gd name="connsiteY5" fmla="*/ 0 h 1973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67093" h="1973142">
                <a:moveTo>
                  <a:pt x="5167093" y="2578"/>
                </a:moveTo>
                <a:lnTo>
                  <a:pt x="3741105" y="1973142"/>
                </a:lnTo>
                <a:lnTo>
                  <a:pt x="980925" y="1973142"/>
                </a:lnTo>
                <a:cubicBezTo>
                  <a:pt x="439229" y="1973142"/>
                  <a:pt x="0" y="1531469"/>
                  <a:pt x="0" y="986571"/>
                </a:cubicBezTo>
                <a:cubicBezTo>
                  <a:pt x="0" y="441673"/>
                  <a:pt x="439228" y="0"/>
                  <a:pt x="980925" y="0"/>
                </a:cubicBezTo>
                <a:lnTo>
                  <a:pt x="5116336" y="0"/>
                </a:lnTo>
                <a:close/>
              </a:path>
            </a:pathLst>
          </a:custGeom>
          <a:noFill/>
          <a:ln w="57150">
            <a:solidFill>
              <a:srgbClr val="FDB913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737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FFBE24-0442-4B20-B055-1B6BB7B21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D187EE-C5D7-D496-5776-28689779CF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2023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0D0D025-AAC1-A3E1-D9A3-2A6D6278C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2023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9797F8A2-4841-D174-A744-816B2BC9E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6139083"/>
            <a:ext cx="1607589" cy="519239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2EC49AC-BE39-05DC-2552-16E295EF97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041882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 (sans logo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FFBE24-0442-4B20-B055-1B6BB7B21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D187EE-C5D7-D496-5776-28689779CF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4675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0D0D025-AAC1-A3E1-D9A3-2A6D6278C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46757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2EC49AC-BE39-05DC-2552-16E295EF97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31391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2EA5BB-6B2B-6B05-884B-C8D284095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A5C0671-096B-4507-57C4-3873594F2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65BBDFB-DEBE-55AE-CDBF-45B6F95531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8735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A3010A8-FD02-B2E9-DC8C-4267CC3D36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BFE0068-7295-AA99-C610-3C775CC6E7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8735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pic>
        <p:nvPicPr>
          <p:cNvPr id="7" name="Graphique 6">
            <a:extLst>
              <a:ext uri="{FF2B5EF4-FFF2-40B4-BE49-F238E27FC236}">
                <a16:creationId xmlns:a16="http://schemas.microsoft.com/office/drawing/2014/main" id="{CB254807-CEFD-2962-AC3D-075832668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6139083"/>
            <a:ext cx="1607589" cy="519239"/>
          </a:xfrm>
          <a:prstGeom prst="rect">
            <a:avLst/>
          </a:prstGeom>
        </p:spPr>
      </p:pic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E780E773-6805-762F-3222-690C2A23BF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94817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 (sans logo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2EA5BB-6B2B-6B05-884B-C8D284095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A5C0671-096B-4507-57C4-3873594F2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65BBDFB-DEBE-55AE-CDBF-45B6F95531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78812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A3010A8-FD02-B2E9-DC8C-4267CC3D36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BFE0068-7295-AA99-C610-3C775CC6E7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78812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E780E773-6805-762F-3222-690C2A23BF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13630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07EF54-2CB6-A80A-7FD7-3EBBF8D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52C569D2-8482-DC55-762D-8063F1AB5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6139083"/>
            <a:ext cx="1607589" cy="519239"/>
          </a:xfrm>
          <a:prstGeom prst="rect">
            <a:avLst/>
          </a:prstGeo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FF683B-9D02-5CD5-3CB9-AE0F669E90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42418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 (sans logo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07EF54-2CB6-A80A-7FD7-3EBBF8DC8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FF683B-9D02-5CD5-3CB9-AE0F669E90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153126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que 1">
            <a:extLst>
              <a:ext uri="{FF2B5EF4-FFF2-40B4-BE49-F238E27FC236}">
                <a16:creationId xmlns:a16="http://schemas.microsoft.com/office/drawing/2014/main" id="{795C66E7-A955-BA3F-DEAE-6F5967D6C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6139083"/>
            <a:ext cx="1607589" cy="519239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3722E95-3443-9249-F6B0-FE5CCB4646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858944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 (sans logo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351F6EE-3537-0E78-58E0-2CB78ABFA4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404948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357EB4-E785-5657-B281-B5D51B05A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2FF94E-1CFF-5FEA-DADC-7D1183D2E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359CDEE-C088-96C0-66F5-A8C4F09BD8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084702E6-CFF1-E1FD-15F3-648EC9A85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6139083"/>
            <a:ext cx="1607589" cy="519239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BEF0F3-91E0-4713-71D9-C10B8A7D30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08017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- Cour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074981-CE77-7444-EFC5-1A71FD73FDB2}"/>
              </a:ext>
            </a:extLst>
          </p:cNvPr>
          <p:cNvSpPr/>
          <p:nvPr/>
        </p:nvSpPr>
        <p:spPr>
          <a:xfrm rot="19448915">
            <a:off x="6564453" y="616348"/>
            <a:ext cx="6385258" cy="2930064"/>
          </a:xfrm>
          <a:custGeom>
            <a:avLst/>
            <a:gdLst>
              <a:gd name="connsiteX0" fmla="*/ 4718901 w 6385258"/>
              <a:gd name="connsiteY0" fmla="*/ 0 h 2930064"/>
              <a:gd name="connsiteX1" fmla="*/ 6385258 w 6385258"/>
              <a:gd name="connsiteY1" fmla="*/ 1204089 h 2930064"/>
              <a:gd name="connsiteX2" fmla="*/ 5138089 w 6385258"/>
              <a:gd name="connsiteY2" fmla="*/ 2930064 h 2930064"/>
              <a:gd name="connsiteX3" fmla="*/ 1463508 w 6385258"/>
              <a:gd name="connsiteY3" fmla="*/ 2930064 h 2930064"/>
              <a:gd name="connsiteX4" fmla="*/ 0 w 6385258"/>
              <a:gd name="connsiteY4" fmla="*/ 1465032 h 2930064"/>
              <a:gd name="connsiteX5" fmla="*/ 1463508 w 6385258"/>
              <a:gd name="connsiteY5" fmla="*/ 0 h 2930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85258" h="2930064">
                <a:moveTo>
                  <a:pt x="4718901" y="0"/>
                </a:moveTo>
                <a:lnTo>
                  <a:pt x="6385258" y="1204089"/>
                </a:lnTo>
                <a:lnTo>
                  <a:pt x="5138089" y="2930064"/>
                </a:lnTo>
                <a:lnTo>
                  <a:pt x="1463508" y="2930064"/>
                </a:lnTo>
                <a:cubicBezTo>
                  <a:pt x="655315" y="2930064"/>
                  <a:pt x="0" y="2274191"/>
                  <a:pt x="0" y="1465032"/>
                </a:cubicBezTo>
                <a:cubicBezTo>
                  <a:pt x="0" y="655873"/>
                  <a:pt x="655315" y="0"/>
                  <a:pt x="146350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CA"/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A77CC64E-E89F-D7B8-1FD3-71D5EB47CFCC}"/>
              </a:ext>
            </a:extLst>
          </p:cNvPr>
          <p:cNvSpPr/>
          <p:nvPr/>
        </p:nvSpPr>
        <p:spPr>
          <a:xfrm rot="19433306">
            <a:off x="4318874" y="4408996"/>
            <a:ext cx="7445265" cy="3005515"/>
          </a:xfrm>
          <a:custGeom>
            <a:avLst/>
            <a:gdLst>
              <a:gd name="connsiteX0" fmla="*/ 6786469 w 7445265"/>
              <a:gd name="connsiteY0" fmla="*/ 256636 h 3005515"/>
              <a:gd name="connsiteX1" fmla="*/ 7445265 w 7445265"/>
              <a:gd name="connsiteY1" fmla="*/ 1502758 h 3005515"/>
              <a:gd name="connsiteX2" fmla="*/ 5951108 w 7445265"/>
              <a:gd name="connsiteY2" fmla="*/ 3005515 h 3005515"/>
              <a:gd name="connsiteX3" fmla="*/ 4119843 w 7445265"/>
              <a:gd name="connsiteY3" fmla="*/ 3005515 h 3005515"/>
              <a:gd name="connsiteX4" fmla="*/ 0 w 7445265"/>
              <a:gd name="connsiteY4" fmla="*/ 0 h 3005515"/>
              <a:gd name="connsiteX5" fmla="*/ 5951107 w 7445265"/>
              <a:gd name="connsiteY5" fmla="*/ 0 h 3005515"/>
              <a:gd name="connsiteX6" fmla="*/ 6786469 w 7445265"/>
              <a:gd name="connsiteY6" fmla="*/ 256636 h 3005515"/>
              <a:gd name="connsiteX0" fmla="*/ 0 w 7445265"/>
              <a:gd name="connsiteY0" fmla="*/ 0 h 3005515"/>
              <a:gd name="connsiteX1" fmla="*/ 5951107 w 7445265"/>
              <a:gd name="connsiteY1" fmla="*/ 0 h 3005515"/>
              <a:gd name="connsiteX2" fmla="*/ 6786469 w 7445265"/>
              <a:gd name="connsiteY2" fmla="*/ 256636 h 3005515"/>
              <a:gd name="connsiteX3" fmla="*/ 7445265 w 7445265"/>
              <a:gd name="connsiteY3" fmla="*/ 1502758 h 3005515"/>
              <a:gd name="connsiteX4" fmla="*/ 5951108 w 7445265"/>
              <a:gd name="connsiteY4" fmla="*/ 3005515 h 3005515"/>
              <a:gd name="connsiteX5" fmla="*/ 4119843 w 7445265"/>
              <a:gd name="connsiteY5" fmla="*/ 3005515 h 3005515"/>
              <a:gd name="connsiteX6" fmla="*/ 91440 w 7445265"/>
              <a:gd name="connsiteY6" fmla="*/ 91440 h 3005515"/>
              <a:gd name="connsiteX0" fmla="*/ 0 w 7445265"/>
              <a:gd name="connsiteY0" fmla="*/ 0 h 3005515"/>
              <a:gd name="connsiteX1" fmla="*/ 5951107 w 7445265"/>
              <a:gd name="connsiteY1" fmla="*/ 0 h 3005515"/>
              <a:gd name="connsiteX2" fmla="*/ 6786469 w 7445265"/>
              <a:gd name="connsiteY2" fmla="*/ 256636 h 3005515"/>
              <a:gd name="connsiteX3" fmla="*/ 7445265 w 7445265"/>
              <a:gd name="connsiteY3" fmla="*/ 1502758 h 3005515"/>
              <a:gd name="connsiteX4" fmla="*/ 5951108 w 7445265"/>
              <a:gd name="connsiteY4" fmla="*/ 3005515 h 3005515"/>
              <a:gd name="connsiteX5" fmla="*/ 4119843 w 7445265"/>
              <a:gd name="connsiteY5" fmla="*/ 3005515 h 3005515"/>
              <a:gd name="connsiteX6" fmla="*/ 1529515 w 7445265"/>
              <a:gd name="connsiteY6" fmla="*/ 1193938 h 3005515"/>
              <a:gd name="connsiteX0" fmla="*/ 0 w 7445265"/>
              <a:gd name="connsiteY0" fmla="*/ 0 h 3005515"/>
              <a:gd name="connsiteX1" fmla="*/ 5951107 w 7445265"/>
              <a:gd name="connsiteY1" fmla="*/ 0 h 3005515"/>
              <a:gd name="connsiteX2" fmla="*/ 6786469 w 7445265"/>
              <a:gd name="connsiteY2" fmla="*/ 256636 h 3005515"/>
              <a:gd name="connsiteX3" fmla="*/ 7445265 w 7445265"/>
              <a:gd name="connsiteY3" fmla="*/ 1502758 h 3005515"/>
              <a:gd name="connsiteX4" fmla="*/ 5951108 w 7445265"/>
              <a:gd name="connsiteY4" fmla="*/ 3005515 h 3005515"/>
              <a:gd name="connsiteX5" fmla="*/ 4119843 w 7445265"/>
              <a:gd name="connsiteY5" fmla="*/ 3005515 h 3005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5265" h="3005515">
                <a:moveTo>
                  <a:pt x="0" y="0"/>
                </a:moveTo>
                <a:lnTo>
                  <a:pt x="5951107" y="0"/>
                </a:lnTo>
                <a:cubicBezTo>
                  <a:pt x="6260527" y="0"/>
                  <a:pt x="6547998" y="94607"/>
                  <a:pt x="6786469" y="256636"/>
                </a:cubicBezTo>
                <a:cubicBezTo>
                  <a:pt x="7183921" y="526683"/>
                  <a:pt x="7445265" y="984010"/>
                  <a:pt x="7445265" y="1502758"/>
                </a:cubicBezTo>
                <a:cubicBezTo>
                  <a:pt x="7445265" y="2332753"/>
                  <a:pt x="6776226" y="3005515"/>
                  <a:pt x="5951108" y="3005515"/>
                </a:cubicBezTo>
                <a:lnTo>
                  <a:pt x="4119843" y="3005515"/>
                </a:lnTo>
              </a:path>
            </a:pathLst>
          </a:custGeom>
          <a:noFill/>
          <a:ln w="57150">
            <a:solidFill>
              <a:srgbClr val="BCD85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CA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24BEF21-148E-E544-312B-FF537E6D42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1449238"/>
            <a:ext cx="5932714" cy="3761569"/>
          </a:xfrm>
        </p:spPr>
        <p:txBody>
          <a:bodyPr anchor="t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lang="fr-CA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0525600F-21F5-C1D1-9206-8C43EA5B440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483079"/>
            <a:ext cx="8911357" cy="474453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fr-CA" dirty="0"/>
              <a:t>420-XYZ-EM Titre du cours</a:t>
            </a:r>
          </a:p>
        </p:txBody>
      </p:sp>
      <p:sp>
        <p:nvSpPr>
          <p:cNvPr id="7" name="Espace réservé du texte 5">
            <a:extLst>
              <a:ext uri="{FF2B5EF4-FFF2-40B4-BE49-F238E27FC236}">
                <a16:creationId xmlns:a16="http://schemas.microsoft.com/office/drawing/2014/main" id="{356D50D0-9292-3D75-EAE7-760D6CA0E55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6137694"/>
            <a:ext cx="3587151" cy="474453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fr-CA" dirty="0"/>
              <a:t>Rencontre #xx</a:t>
            </a:r>
          </a:p>
        </p:txBody>
      </p:sp>
    </p:spTree>
    <p:extLst>
      <p:ext uri="{BB962C8B-B14F-4D97-AF65-F5344CB8AC3E}">
        <p14:creationId xmlns:p14="http://schemas.microsoft.com/office/powerpoint/2010/main" val="23121419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1B8077-15FA-A16F-EC36-BD8D77BF3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7334509-1013-AAC8-F0AB-DC3A3D8BA2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8626D6F-56ED-C9F3-8F10-4E6755FBC9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18909AA6-FD5A-D46C-8F20-FD1D918E3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6139083"/>
            <a:ext cx="1607589" cy="519239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80DCFA1-0BD0-E962-4821-9900D49921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526771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487C1A-7073-6A01-AC2A-E9DF3E87F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1CF3A09-80FD-C7A7-E296-7B7D29899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57C1D2C3-8F07-540D-9072-1A9C2035D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6139083"/>
            <a:ext cx="1607589" cy="51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5996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4EE8725-B9CE-ECAD-6EB6-9A7D305D65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EABC049-BE1E-0E2E-29B3-A15742A1A5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DC8CA859-310B-9497-0691-0486014F7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6139083"/>
            <a:ext cx="1607589" cy="51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483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apositive de tit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que 3">
            <a:extLst>
              <a:ext uri="{FF2B5EF4-FFF2-40B4-BE49-F238E27FC236}">
                <a16:creationId xmlns:a16="http://schemas.microsoft.com/office/drawing/2014/main" id="{D7E94ADA-1E06-EB66-7891-90E4B90EEA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2168" y="2304288"/>
            <a:ext cx="5774625" cy="1865160"/>
          </a:xfrm>
          <a:prstGeom prst="rect">
            <a:avLst/>
          </a:prstGeom>
        </p:spPr>
      </p:pic>
      <p:sp>
        <p:nvSpPr>
          <p:cNvPr id="2" name="Forme libre : forme 1">
            <a:extLst>
              <a:ext uri="{FF2B5EF4-FFF2-40B4-BE49-F238E27FC236}">
                <a16:creationId xmlns:a16="http://schemas.microsoft.com/office/drawing/2014/main" id="{2EA9D1B2-32B2-EC5C-C26E-DB4CBEFA8D9A}"/>
              </a:ext>
            </a:extLst>
          </p:cNvPr>
          <p:cNvSpPr/>
          <p:nvPr userDrawn="1"/>
        </p:nvSpPr>
        <p:spPr>
          <a:xfrm rot="19448915">
            <a:off x="6564453" y="616348"/>
            <a:ext cx="6385258" cy="2930064"/>
          </a:xfrm>
          <a:custGeom>
            <a:avLst/>
            <a:gdLst>
              <a:gd name="connsiteX0" fmla="*/ 4718901 w 6385258"/>
              <a:gd name="connsiteY0" fmla="*/ 0 h 2930064"/>
              <a:gd name="connsiteX1" fmla="*/ 6385258 w 6385258"/>
              <a:gd name="connsiteY1" fmla="*/ 1204089 h 2930064"/>
              <a:gd name="connsiteX2" fmla="*/ 5138089 w 6385258"/>
              <a:gd name="connsiteY2" fmla="*/ 2930064 h 2930064"/>
              <a:gd name="connsiteX3" fmla="*/ 1463508 w 6385258"/>
              <a:gd name="connsiteY3" fmla="*/ 2930064 h 2930064"/>
              <a:gd name="connsiteX4" fmla="*/ 0 w 6385258"/>
              <a:gd name="connsiteY4" fmla="*/ 1465032 h 2930064"/>
              <a:gd name="connsiteX5" fmla="*/ 1463508 w 6385258"/>
              <a:gd name="connsiteY5" fmla="*/ 0 h 2930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85258" h="2930064">
                <a:moveTo>
                  <a:pt x="4718901" y="0"/>
                </a:moveTo>
                <a:lnTo>
                  <a:pt x="6385258" y="1204089"/>
                </a:lnTo>
                <a:lnTo>
                  <a:pt x="5138089" y="2930064"/>
                </a:lnTo>
                <a:lnTo>
                  <a:pt x="1463508" y="2930064"/>
                </a:lnTo>
                <a:cubicBezTo>
                  <a:pt x="655315" y="2930064"/>
                  <a:pt x="0" y="2274191"/>
                  <a:pt x="0" y="1465032"/>
                </a:cubicBezTo>
                <a:cubicBezTo>
                  <a:pt x="0" y="655873"/>
                  <a:pt x="655315" y="0"/>
                  <a:pt x="146350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CA"/>
          </a:p>
        </p:txBody>
      </p:sp>
      <p:sp>
        <p:nvSpPr>
          <p:cNvPr id="3" name="Forme libre : forme 2">
            <a:extLst>
              <a:ext uri="{FF2B5EF4-FFF2-40B4-BE49-F238E27FC236}">
                <a16:creationId xmlns:a16="http://schemas.microsoft.com/office/drawing/2014/main" id="{5A35376B-8BE6-D02F-2360-2FECA81D4E35}"/>
              </a:ext>
            </a:extLst>
          </p:cNvPr>
          <p:cNvSpPr/>
          <p:nvPr userDrawn="1"/>
        </p:nvSpPr>
        <p:spPr>
          <a:xfrm rot="19433306">
            <a:off x="4345820" y="4400212"/>
            <a:ext cx="7445265" cy="3096955"/>
          </a:xfrm>
          <a:custGeom>
            <a:avLst/>
            <a:gdLst>
              <a:gd name="connsiteX0" fmla="*/ 6786469 w 7445265"/>
              <a:gd name="connsiteY0" fmla="*/ 256636 h 3005515"/>
              <a:gd name="connsiteX1" fmla="*/ 7445265 w 7445265"/>
              <a:gd name="connsiteY1" fmla="*/ 1502758 h 3005515"/>
              <a:gd name="connsiteX2" fmla="*/ 5951108 w 7445265"/>
              <a:gd name="connsiteY2" fmla="*/ 3005515 h 3005515"/>
              <a:gd name="connsiteX3" fmla="*/ 4119843 w 7445265"/>
              <a:gd name="connsiteY3" fmla="*/ 3005515 h 3005515"/>
              <a:gd name="connsiteX4" fmla="*/ 0 w 7445265"/>
              <a:gd name="connsiteY4" fmla="*/ 0 h 3005515"/>
              <a:gd name="connsiteX5" fmla="*/ 5951107 w 7445265"/>
              <a:gd name="connsiteY5" fmla="*/ 0 h 3005515"/>
              <a:gd name="connsiteX6" fmla="*/ 6786469 w 7445265"/>
              <a:gd name="connsiteY6" fmla="*/ 256636 h 3005515"/>
              <a:gd name="connsiteX0" fmla="*/ 4119843 w 7445265"/>
              <a:gd name="connsiteY0" fmla="*/ 3005515 h 3096955"/>
              <a:gd name="connsiteX1" fmla="*/ 0 w 7445265"/>
              <a:gd name="connsiteY1" fmla="*/ 0 h 3096955"/>
              <a:gd name="connsiteX2" fmla="*/ 5951107 w 7445265"/>
              <a:gd name="connsiteY2" fmla="*/ 0 h 3096955"/>
              <a:gd name="connsiteX3" fmla="*/ 6786469 w 7445265"/>
              <a:gd name="connsiteY3" fmla="*/ 256636 h 3096955"/>
              <a:gd name="connsiteX4" fmla="*/ 7445265 w 7445265"/>
              <a:gd name="connsiteY4" fmla="*/ 1502758 h 3096955"/>
              <a:gd name="connsiteX5" fmla="*/ 5951108 w 7445265"/>
              <a:gd name="connsiteY5" fmla="*/ 3005515 h 3096955"/>
              <a:gd name="connsiteX6" fmla="*/ 4211283 w 7445265"/>
              <a:gd name="connsiteY6" fmla="*/ 3096955 h 3096955"/>
              <a:gd name="connsiteX0" fmla="*/ 0 w 7445265"/>
              <a:gd name="connsiteY0" fmla="*/ 0 h 3096955"/>
              <a:gd name="connsiteX1" fmla="*/ 5951107 w 7445265"/>
              <a:gd name="connsiteY1" fmla="*/ 0 h 3096955"/>
              <a:gd name="connsiteX2" fmla="*/ 6786469 w 7445265"/>
              <a:gd name="connsiteY2" fmla="*/ 256636 h 3096955"/>
              <a:gd name="connsiteX3" fmla="*/ 7445265 w 7445265"/>
              <a:gd name="connsiteY3" fmla="*/ 1502758 h 3096955"/>
              <a:gd name="connsiteX4" fmla="*/ 5951108 w 7445265"/>
              <a:gd name="connsiteY4" fmla="*/ 3005515 h 3096955"/>
              <a:gd name="connsiteX5" fmla="*/ 4211283 w 7445265"/>
              <a:gd name="connsiteY5" fmla="*/ 3096955 h 3096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5265" h="3096955">
                <a:moveTo>
                  <a:pt x="0" y="0"/>
                </a:moveTo>
                <a:lnTo>
                  <a:pt x="5951107" y="0"/>
                </a:lnTo>
                <a:cubicBezTo>
                  <a:pt x="6260527" y="0"/>
                  <a:pt x="6547998" y="94607"/>
                  <a:pt x="6786469" y="256636"/>
                </a:cubicBezTo>
                <a:cubicBezTo>
                  <a:pt x="7183921" y="526683"/>
                  <a:pt x="7445265" y="984010"/>
                  <a:pt x="7445265" y="1502758"/>
                </a:cubicBezTo>
                <a:cubicBezTo>
                  <a:pt x="7445265" y="2332753"/>
                  <a:pt x="6776226" y="3005515"/>
                  <a:pt x="5951108" y="3005515"/>
                </a:cubicBezTo>
                <a:cubicBezTo>
                  <a:pt x="5340686" y="3005515"/>
                  <a:pt x="4211283" y="3096955"/>
                  <a:pt x="4211283" y="3096955"/>
                </a:cubicBezTo>
              </a:path>
            </a:pathLst>
          </a:custGeom>
          <a:noFill/>
          <a:ln w="57150">
            <a:solidFill>
              <a:srgbClr val="BCD85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44774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65AFF7-AD7A-BE8D-F5E4-DE2E31655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000"/>
            <a:ext cx="10515600" cy="4500000"/>
          </a:xfrm>
        </p:spPr>
        <p:txBody>
          <a:bodyPr/>
          <a:lstStyle>
            <a:lvl1pPr>
              <a:buClr>
                <a:schemeClr val="accent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 dirty="0"/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2AC2BA58-BBB3-1BE5-6545-759F873B7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6139083"/>
            <a:ext cx="1607589" cy="519239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0B57CD0-7F42-547B-24F9-D9CCB0A8EF0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  <p:sp>
        <p:nvSpPr>
          <p:cNvPr id="6" name="Titre 5">
            <a:extLst>
              <a:ext uri="{FF2B5EF4-FFF2-40B4-BE49-F238E27FC236}">
                <a16:creationId xmlns:a16="http://schemas.microsoft.com/office/drawing/2014/main" id="{229E4841-9A0D-9A24-D540-F56790998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70313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 sans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3471A5-C31A-1AE4-4495-5EB198DDC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72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65AFF7-AD7A-BE8D-F5E4-DE2E31655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000"/>
            <a:ext cx="10515600" cy="4680000"/>
          </a:xfrm>
        </p:spPr>
        <p:txBody>
          <a:bodyPr/>
          <a:lstStyle>
            <a:lvl1pPr>
              <a:spcBef>
                <a:spcPts val="240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3C52826-3802-32B2-2F1B-F3F0D68090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92223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sans titre ni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65AFF7-AD7A-BE8D-F5E4-DE2E31655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5443"/>
            <a:ext cx="10515600" cy="5771622"/>
          </a:xfrm>
        </p:spPr>
        <p:txBody>
          <a:bodyPr/>
          <a:lstStyle>
            <a:lvl1pPr>
              <a:buClr>
                <a:schemeClr val="accent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EE88426-3869-7B62-D87D-33CB5199DD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75482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de 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ADC81B-2382-0222-8903-7ECFB756C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154567"/>
            <a:ext cx="564515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lang="fr-CA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4D7BF0-3048-1F40-464E-5C4D4407D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34292"/>
            <a:ext cx="5645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Forme libre : forme 6">
            <a:extLst>
              <a:ext uri="{FF2B5EF4-FFF2-40B4-BE49-F238E27FC236}">
                <a16:creationId xmlns:a16="http://schemas.microsoft.com/office/drawing/2014/main" id="{53DD5F9E-03F3-BF26-55D0-C680C0194A50}"/>
              </a:ext>
            </a:extLst>
          </p:cNvPr>
          <p:cNvSpPr/>
          <p:nvPr/>
        </p:nvSpPr>
        <p:spPr>
          <a:xfrm rot="19424593">
            <a:off x="5180760" y="4537580"/>
            <a:ext cx="6952266" cy="2733289"/>
          </a:xfrm>
          <a:custGeom>
            <a:avLst/>
            <a:gdLst>
              <a:gd name="connsiteX0" fmla="*/ 6353141 w 6952266"/>
              <a:gd name="connsiteY0" fmla="*/ 233391 h 2733289"/>
              <a:gd name="connsiteX1" fmla="*/ 6952266 w 6952266"/>
              <a:gd name="connsiteY1" fmla="*/ 1366645 h 2733289"/>
              <a:gd name="connsiteX2" fmla="*/ 5593442 w 6952266"/>
              <a:gd name="connsiteY2" fmla="*/ 2733289 h 2733289"/>
              <a:gd name="connsiteX3" fmla="*/ 3726810 w 6952266"/>
              <a:gd name="connsiteY3" fmla="*/ 2733289 h 2733289"/>
              <a:gd name="connsiteX4" fmla="*/ 0 w 6952266"/>
              <a:gd name="connsiteY4" fmla="*/ 0 h 2733289"/>
              <a:gd name="connsiteX5" fmla="*/ 5593442 w 6952266"/>
              <a:gd name="connsiteY5" fmla="*/ 0 h 2733289"/>
              <a:gd name="connsiteX6" fmla="*/ 6353141 w 6952266"/>
              <a:gd name="connsiteY6" fmla="*/ 233391 h 2733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952266" h="2733289">
                <a:moveTo>
                  <a:pt x="6353141" y="233391"/>
                </a:moveTo>
                <a:cubicBezTo>
                  <a:pt x="6714594" y="478978"/>
                  <a:pt x="6952266" y="894883"/>
                  <a:pt x="6952266" y="1366645"/>
                </a:cubicBezTo>
                <a:cubicBezTo>
                  <a:pt x="6952267" y="2121463"/>
                  <a:pt x="6343826" y="2733289"/>
                  <a:pt x="5593442" y="2733289"/>
                </a:cubicBezTo>
                <a:lnTo>
                  <a:pt x="3726810" y="2733289"/>
                </a:lnTo>
                <a:lnTo>
                  <a:pt x="0" y="0"/>
                </a:lnTo>
                <a:lnTo>
                  <a:pt x="5593442" y="0"/>
                </a:lnTo>
                <a:cubicBezTo>
                  <a:pt x="5874836" y="0"/>
                  <a:pt x="6136269" y="86038"/>
                  <a:pt x="6353141" y="23339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D4E1A781-0AE8-7BB6-84A3-36EC64124B33}"/>
              </a:ext>
            </a:extLst>
          </p:cNvPr>
          <p:cNvSpPr/>
          <p:nvPr/>
        </p:nvSpPr>
        <p:spPr>
          <a:xfrm rot="19446529">
            <a:off x="8122785" y="1733539"/>
            <a:ext cx="5167093" cy="1973142"/>
          </a:xfrm>
          <a:custGeom>
            <a:avLst/>
            <a:gdLst>
              <a:gd name="connsiteX0" fmla="*/ 5167093 w 5167093"/>
              <a:gd name="connsiteY0" fmla="*/ 2578 h 1973142"/>
              <a:gd name="connsiteX1" fmla="*/ 3741105 w 5167093"/>
              <a:gd name="connsiteY1" fmla="*/ 1973142 h 1973142"/>
              <a:gd name="connsiteX2" fmla="*/ 980925 w 5167093"/>
              <a:gd name="connsiteY2" fmla="*/ 1973142 h 1973142"/>
              <a:gd name="connsiteX3" fmla="*/ 0 w 5167093"/>
              <a:gd name="connsiteY3" fmla="*/ 986571 h 1973142"/>
              <a:gd name="connsiteX4" fmla="*/ 980925 w 5167093"/>
              <a:gd name="connsiteY4" fmla="*/ 0 h 1973142"/>
              <a:gd name="connsiteX5" fmla="*/ 5116336 w 5167093"/>
              <a:gd name="connsiteY5" fmla="*/ 0 h 1973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67093" h="1973142">
                <a:moveTo>
                  <a:pt x="5167093" y="2578"/>
                </a:moveTo>
                <a:lnTo>
                  <a:pt x="3741105" y="1973142"/>
                </a:lnTo>
                <a:lnTo>
                  <a:pt x="980925" y="1973142"/>
                </a:lnTo>
                <a:cubicBezTo>
                  <a:pt x="439229" y="1973142"/>
                  <a:pt x="0" y="1531469"/>
                  <a:pt x="0" y="986571"/>
                </a:cubicBezTo>
                <a:cubicBezTo>
                  <a:pt x="0" y="441673"/>
                  <a:pt x="439228" y="0"/>
                  <a:pt x="980925" y="0"/>
                </a:cubicBezTo>
                <a:lnTo>
                  <a:pt x="5116336" y="0"/>
                </a:lnTo>
                <a:close/>
              </a:path>
            </a:pathLst>
          </a:custGeom>
          <a:noFill/>
          <a:ln w="57150">
            <a:solidFill>
              <a:srgbClr val="BCD85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5095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re de se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ADC81B-2382-0222-8903-7ECFB756C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154567"/>
            <a:ext cx="564515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lang="fr-CA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4D7BF0-3048-1F40-464E-5C4D4407D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34292"/>
            <a:ext cx="5645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Forme libre : forme 6">
            <a:extLst>
              <a:ext uri="{FF2B5EF4-FFF2-40B4-BE49-F238E27FC236}">
                <a16:creationId xmlns:a16="http://schemas.microsoft.com/office/drawing/2014/main" id="{AB44F7B3-5274-5147-A79D-05B1EB6F4472}"/>
              </a:ext>
            </a:extLst>
          </p:cNvPr>
          <p:cNvSpPr/>
          <p:nvPr/>
        </p:nvSpPr>
        <p:spPr>
          <a:xfrm rot="19424593">
            <a:off x="5180760" y="4537580"/>
            <a:ext cx="6952266" cy="2733289"/>
          </a:xfrm>
          <a:custGeom>
            <a:avLst/>
            <a:gdLst>
              <a:gd name="connsiteX0" fmla="*/ 6353141 w 6952266"/>
              <a:gd name="connsiteY0" fmla="*/ 233391 h 2733289"/>
              <a:gd name="connsiteX1" fmla="*/ 6952266 w 6952266"/>
              <a:gd name="connsiteY1" fmla="*/ 1366645 h 2733289"/>
              <a:gd name="connsiteX2" fmla="*/ 5593442 w 6952266"/>
              <a:gd name="connsiteY2" fmla="*/ 2733289 h 2733289"/>
              <a:gd name="connsiteX3" fmla="*/ 3726810 w 6952266"/>
              <a:gd name="connsiteY3" fmla="*/ 2733289 h 2733289"/>
              <a:gd name="connsiteX4" fmla="*/ 0 w 6952266"/>
              <a:gd name="connsiteY4" fmla="*/ 0 h 2733289"/>
              <a:gd name="connsiteX5" fmla="*/ 5593442 w 6952266"/>
              <a:gd name="connsiteY5" fmla="*/ 0 h 2733289"/>
              <a:gd name="connsiteX6" fmla="*/ 6353141 w 6952266"/>
              <a:gd name="connsiteY6" fmla="*/ 233391 h 2733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952266" h="2733289">
                <a:moveTo>
                  <a:pt x="6353141" y="233391"/>
                </a:moveTo>
                <a:cubicBezTo>
                  <a:pt x="6714594" y="478978"/>
                  <a:pt x="6952266" y="894883"/>
                  <a:pt x="6952266" y="1366645"/>
                </a:cubicBezTo>
                <a:cubicBezTo>
                  <a:pt x="6952267" y="2121463"/>
                  <a:pt x="6343826" y="2733289"/>
                  <a:pt x="5593442" y="2733289"/>
                </a:cubicBezTo>
                <a:lnTo>
                  <a:pt x="3726810" y="2733289"/>
                </a:lnTo>
                <a:lnTo>
                  <a:pt x="0" y="0"/>
                </a:lnTo>
                <a:lnTo>
                  <a:pt x="5593442" y="0"/>
                </a:lnTo>
                <a:cubicBezTo>
                  <a:pt x="5874836" y="0"/>
                  <a:pt x="6136269" y="86038"/>
                  <a:pt x="6353141" y="233391"/>
                </a:cubicBezTo>
                <a:close/>
              </a:path>
            </a:pathLst>
          </a:custGeom>
          <a:solidFill>
            <a:srgbClr val="0C345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6204935D-FA87-B219-579C-D8A160CA009C}"/>
              </a:ext>
            </a:extLst>
          </p:cNvPr>
          <p:cNvSpPr/>
          <p:nvPr/>
        </p:nvSpPr>
        <p:spPr>
          <a:xfrm rot="19446529">
            <a:off x="8122785" y="1733539"/>
            <a:ext cx="5167093" cy="1973142"/>
          </a:xfrm>
          <a:custGeom>
            <a:avLst/>
            <a:gdLst>
              <a:gd name="connsiteX0" fmla="*/ 5167093 w 5167093"/>
              <a:gd name="connsiteY0" fmla="*/ 2578 h 1973142"/>
              <a:gd name="connsiteX1" fmla="*/ 3741105 w 5167093"/>
              <a:gd name="connsiteY1" fmla="*/ 1973142 h 1973142"/>
              <a:gd name="connsiteX2" fmla="*/ 980925 w 5167093"/>
              <a:gd name="connsiteY2" fmla="*/ 1973142 h 1973142"/>
              <a:gd name="connsiteX3" fmla="*/ 0 w 5167093"/>
              <a:gd name="connsiteY3" fmla="*/ 986571 h 1973142"/>
              <a:gd name="connsiteX4" fmla="*/ 980925 w 5167093"/>
              <a:gd name="connsiteY4" fmla="*/ 0 h 1973142"/>
              <a:gd name="connsiteX5" fmla="*/ 5116336 w 5167093"/>
              <a:gd name="connsiteY5" fmla="*/ 0 h 1973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67093" h="1973142">
                <a:moveTo>
                  <a:pt x="5167093" y="2578"/>
                </a:moveTo>
                <a:lnTo>
                  <a:pt x="3741105" y="1973142"/>
                </a:lnTo>
                <a:lnTo>
                  <a:pt x="980925" y="1973142"/>
                </a:lnTo>
                <a:cubicBezTo>
                  <a:pt x="439229" y="1973142"/>
                  <a:pt x="0" y="1531469"/>
                  <a:pt x="0" y="986571"/>
                </a:cubicBezTo>
                <a:cubicBezTo>
                  <a:pt x="0" y="441673"/>
                  <a:pt x="439228" y="0"/>
                  <a:pt x="980925" y="0"/>
                </a:cubicBezTo>
                <a:lnTo>
                  <a:pt x="5116336" y="0"/>
                </a:lnTo>
                <a:close/>
              </a:path>
            </a:pathLst>
          </a:custGeom>
          <a:noFill/>
          <a:ln w="57150">
            <a:solidFill>
              <a:schemeClr val="accent3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5654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re de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ADC81B-2382-0222-8903-7ECFB756C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154567"/>
            <a:ext cx="564515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MODIFIEZ LE STYLE DU TITRE</a:t>
            </a:r>
            <a:endParaRPr lang="fr-CA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D4D7BF0-3048-1F40-464E-5C4D4407D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34292"/>
            <a:ext cx="56451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Forme libre : forme 6">
            <a:extLst>
              <a:ext uri="{FF2B5EF4-FFF2-40B4-BE49-F238E27FC236}">
                <a16:creationId xmlns:a16="http://schemas.microsoft.com/office/drawing/2014/main" id="{4914152B-3BF2-26B1-36D9-73C500F56B9D}"/>
              </a:ext>
            </a:extLst>
          </p:cNvPr>
          <p:cNvSpPr/>
          <p:nvPr/>
        </p:nvSpPr>
        <p:spPr>
          <a:xfrm rot="19424593">
            <a:off x="5180760" y="4537580"/>
            <a:ext cx="6952266" cy="2733289"/>
          </a:xfrm>
          <a:custGeom>
            <a:avLst/>
            <a:gdLst>
              <a:gd name="connsiteX0" fmla="*/ 6353141 w 6952266"/>
              <a:gd name="connsiteY0" fmla="*/ 233391 h 2733289"/>
              <a:gd name="connsiteX1" fmla="*/ 6952266 w 6952266"/>
              <a:gd name="connsiteY1" fmla="*/ 1366645 h 2733289"/>
              <a:gd name="connsiteX2" fmla="*/ 5593442 w 6952266"/>
              <a:gd name="connsiteY2" fmla="*/ 2733289 h 2733289"/>
              <a:gd name="connsiteX3" fmla="*/ 3726810 w 6952266"/>
              <a:gd name="connsiteY3" fmla="*/ 2733289 h 2733289"/>
              <a:gd name="connsiteX4" fmla="*/ 0 w 6952266"/>
              <a:gd name="connsiteY4" fmla="*/ 0 h 2733289"/>
              <a:gd name="connsiteX5" fmla="*/ 5593442 w 6952266"/>
              <a:gd name="connsiteY5" fmla="*/ 0 h 2733289"/>
              <a:gd name="connsiteX6" fmla="*/ 6353141 w 6952266"/>
              <a:gd name="connsiteY6" fmla="*/ 233391 h 2733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952266" h="2733289">
                <a:moveTo>
                  <a:pt x="6353141" y="233391"/>
                </a:moveTo>
                <a:cubicBezTo>
                  <a:pt x="6714594" y="478978"/>
                  <a:pt x="6952266" y="894883"/>
                  <a:pt x="6952266" y="1366645"/>
                </a:cubicBezTo>
                <a:cubicBezTo>
                  <a:pt x="6952267" y="2121463"/>
                  <a:pt x="6343826" y="2733289"/>
                  <a:pt x="5593442" y="2733289"/>
                </a:cubicBezTo>
                <a:lnTo>
                  <a:pt x="3726810" y="2733289"/>
                </a:lnTo>
                <a:lnTo>
                  <a:pt x="0" y="0"/>
                </a:lnTo>
                <a:lnTo>
                  <a:pt x="5593442" y="0"/>
                </a:lnTo>
                <a:cubicBezTo>
                  <a:pt x="5874836" y="0"/>
                  <a:pt x="6136269" y="86038"/>
                  <a:pt x="6353141" y="2333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7E8F5183-57ED-7284-6E14-80ACE14FC904}"/>
              </a:ext>
            </a:extLst>
          </p:cNvPr>
          <p:cNvSpPr/>
          <p:nvPr/>
        </p:nvSpPr>
        <p:spPr>
          <a:xfrm rot="19446529">
            <a:off x="8122785" y="1733539"/>
            <a:ext cx="5167093" cy="1973142"/>
          </a:xfrm>
          <a:custGeom>
            <a:avLst/>
            <a:gdLst>
              <a:gd name="connsiteX0" fmla="*/ 5167093 w 5167093"/>
              <a:gd name="connsiteY0" fmla="*/ 2578 h 1973142"/>
              <a:gd name="connsiteX1" fmla="*/ 3741105 w 5167093"/>
              <a:gd name="connsiteY1" fmla="*/ 1973142 h 1973142"/>
              <a:gd name="connsiteX2" fmla="*/ 980925 w 5167093"/>
              <a:gd name="connsiteY2" fmla="*/ 1973142 h 1973142"/>
              <a:gd name="connsiteX3" fmla="*/ 0 w 5167093"/>
              <a:gd name="connsiteY3" fmla="*/ 986571 h 1973142"/>
              <a:gd name="connsiteX4" fmla="*/ 980925 w 5167093"/>
              <a:gd name="connsiteY4" fmla="*/ 0 h 1973142"/>
              <a:gd name="connsiteX5" fmla="*/ 5116336 w 5167093"/>
              <a:gd name="connsiteY5" fmla="*/ 0 h 1973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67093" h="1973142">
                <a:moveTo>
                  <a:pt x="5167093" y="2578"/>
                </a:moveTo>
                <a:lnTo>
                  <a:pt x="3741105" y="1973142"/>
                </a:lnTo>
                <a:lnTo>
                  <a:pt x="980925" y="1973142"/>
                </a:lnTo>
                <a:cubicBezTo>
                  <a:pt x="439229" y="1973142"/>
                  <a:pt x="0" y="1531469"/>
                  <a:pt x="0" y="986571"/>
                </a:cubicBezTo>
                <a:cubicBezTo>
                  <a:pt x="0" y="441673"/>
                  <a:pt x="439228" y="0"/>
                  <a:pt x="980925" y="0"/>
                </a:cubicBezTo>
                <a:lnTo>
                  <a:pt x="5116336" y="0"/>
                </a:lnTo>
                <a:close/>
              </a:path>
            </a:pathLst>
          </a:custGeom>
          <a:noFill/>
          <a:ln w="57150">
            <a:solidFill>
              <a:srgbClr val="BCD85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0839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AF5CDB0-F450-D2D6-E649-7444689BB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0000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fr-CA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40C8EF6-15D6-11D1-8D7E-B7DF06AAC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68000"/>
            <a:ext cx="10515600" cy="4788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A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92ADA28-D23F-6CC3-758D-A1B10539D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9319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A5E0A162-6A84-4D2A-B2F5-7C905AE081B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72060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7" r:id="rId2"/>
    <p:sldLayoutId id="2147483662" r:id="rId3"/>
    <p:sldLayoutId id="2147483663" r:id="rId4"/>
    <p:sldLayoutId id="2147483678" r:id="rId5"/>
    <p:sldLayoutId id="2147483679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80" r:id="rId12"/>
    <p:sldLayoutId id="2147483669" r:id="rId13"/>
    <p:sldLayoutId id="2147483681" r:id="rId14"/>
    <p:sldLayoutId id="2147483670" r:id="rId15"/>
    <p:sldLayoutId id="2147483682" r:id="rId16"/>
    <p:sldLayoutId id="2147483671" r:id="rId17"/>
    <p:sldLayoutId id="2147483672" r:id="rId18"/>
    <p:sldLayoutId id="2147483673" r:id="rId19"/>
    <p:sldLayoutId id="2147483674" r:id="rId20"/>
    <p:sldLayoutId id="2147483675" r:id="rId21"/>
    <p:sldLayoutId id="2147483676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2400"/>
        </a:spcBef>
        <a:buClr>
          <a:srgbClr val="00B0F0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1A373FF3-ADF1-8E3B-55A6-74DBAEC2C7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449238"/>
            <a:ext cx="6093823" cy="3761569"/>
          </a:xfrm>
        </p:spPr>
        <p:txBody>
          <a:bodyPr anchor="t"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fr-CA" dirty="0"/>
              <a:t>Vulnérabilité, exploit et correctif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EB90CD1-3A00-D892-C029-971DF5356B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CA" dirty="0"/>
              <a:t>420-3U4-EM Introduction à la cybersécurité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F7DC425D-D6E2-3977-5100-4C68466630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CA" dirty="0"/>
              <a:t>Rencontre #05</a:t>
            </a:r>
          </a:p>
        </p:txBody>
      </p:sp>
    </p:spTree>
    <p:extLst>
      <p:ext uri="{BB962C8B-B14F-4D97-AF65-F5344CB8AC3E}">
        <p14:creationId xmlns:p14="http://schemas.microsoft.com/office/powerpoint/2010/main" val="648647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ABD1BB-B496-459B-48A1-9A15C217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Exercices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5CFE12-D010-D7E5-3870-444CFC41B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En équipes de 3-4 étudiant(e)s, essayez de déterminer la vulnérabilité, l’exploit et le correctif</a:t>
            </a:r>
          </a:p>
          <a:p>
            <a:r>
              <a:rPr lang="fr-CA" dirty="0"/>
              <a:t>Chaque équipe enverra un(e) membre expliquer les différentes composantes et le score final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CF0EA89-F55A-70B6-0716-D4AFEB0431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10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11911534"/>
      </p:ext>
    </p:extLst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984DB6-A77A-2BF7-40D6-841EDAEA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Exercice 1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A539874-805E-0AC9-4B81-6FF7DE608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CA" dirty="0"/>
              <a:t>Joris, un des profs du département d'informatique, a reçu un courriel venant d'un collègue d'un autre collège. Dedans il y avait un fichier </a:t>
            </a:r>
            <a:r>
              <a:rPr lang="fr-CA" dirty="0">
                <a:latin typeface="Consolas" panose="020B0609020204030204" pitchFamily="49" charset="0"/>
              </a:rPr>
              <a:t>.exe </a:t>
            </a:r>
            <a:r>
              <a:rPr lang="fr-CA" dirty="0"/>
              <a:t>avec supposément la démo d'un TP dans un cours qu'il donne.</a:t>
            </a:r>
          </a:p>
          <a:p>
            <a:pPr marL="0" indent="0">
              <a:buNone/>
            </a:pPr>
            <a:r>
              <a:rPr lang="fr-CA" dirty="0"/>
              <a:t>En ouvrant le fichier </a:t>
            </a:r>
            <a:r>
              <a:rPr lang="fr-CA" dirty="0">
                <a:latin typeface="Consolas" panose="020B0609020204030204" pitchFamily="49" charset="0"/>
              </a:rPr>
              <a:t>.exe </a:t>
            </a:r>
            <a:r>
              <a:rPr lang="fr-CA" dirty="0"/>
              <a:t>depuis son poste au collège, apparemment rien ne se passe. Il continue ses affaires.</a:t>
            </a:r>
          </a:p>
          <a:p>
            <a:pPr marL="0" indent="0">
              <a:buNone/>
            </a:pPr>
            <a:r>
              <a:rPr lang="fr-CA" dirty="0"/>
              <a:t>Une heure plus tard, il essaie d'ouvrir un fichier sur son disque réseau Z: et il y a un fichier "</a:t>
            </a:r>
            <a:r>
              <a:rPr lang="fr-CA" dirty="0">
                <a:latin typeface="Consolas" panose="020B0609020204030204" pitchFamily="49" charset="0"/>
              </a:rPr>
              <a:t>LIS_MOI.txt</a:t>
            </a:r>
            <a:r>
              <a:rPr lang="fr-CA" dirty="0"/>
              <a:t>" qui accompagne un énorme fichier "</a:t>
            </a:r>
            <a:r>
              <a:rPr lang="fr-CA" dirty="0" err="1">
                <a:latin typeface="Consolas" panose="020B0609020204030204" pitchFamily="49" charset="0"/>
              </a:rPr>
              <a:t>stuff.encrypted</a:t>
            </a:r>
            <a:r>
              <a:rPr lang="fr-CA" dirty="0"/>
              <a:t>", tout le reste a disparu.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2E72DD2-5ECE-C418-AEFC-0D2D3417CD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11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00408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A1B65C-36C6-0434-50F5-A9809A255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Exercice 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827CE7-C958-7F22-A41F-37D8EEA78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A" i="1" dirty="0"/>
              <a:t>Giacomo après avoir configuré son serveur de courriel et authentifié son domaine avec SPF, DKIM et DMARC se rend compte qu'il peut envoyer des courriels "</a:t>
            </a:r>
            <a:r>
              <a:rPr lang="fr-CA" i="1" dirty="0">
                <a:solidFill>
                  <a:schemeClr val="accent1"/>
                </a:solidFill>
              </a:rPr>
              <a:t>@cegepmontpetit.ca</a:t>
            </a:r>
            <a:r>
              <a:rPr lang="fr-CA" i="1" dirty="0"/>
              <a:t>" avec n'importe quel préfixe.</a:t>
            </a:r>
          </a:p>
          <a:p>
            <a:pPr marL="0" indent="0">
              <a:buNone/>
            </a:pPr>
            <a:r>
              <a:rPr lang="fr-CA" i="1" dirty="0"/>
              <a:t>Il commence par envoyer un courriel à son prof de la part de la direction du collège pour lui dire qu'il a maintenant le droit à 50% de temps supplémentaire pour ses examens.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60310EB-7733-A073-F3E1-DFE124A2B5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12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46980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Espace réservé du contenu 9">
            <a:extLst>
              <a:ext uri="{FF2B5EF4-FFF2-40B4-BE49-F238E27FC236}">
                <a16:creationId xmlns:a16="http://schemas.microsoft.com/office/drawing/2014/main" id="{C265AA6C-1546-3859-BB5A-D68ED1B656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2848903"/>
              </p:ext>
            </p:extLst>
          </p:nvPr>
        </p:nvGraphicFramePr>
        <p:xfrm>
          <a:off x="838200" y="404813"/>
          <a:ext cx="10515600" cy="5772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253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0CB3B5B7-F707-4F70-9A52-18CD69B9CB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graphicEl>
                                              <a:dgm id="{0CB3B5B7-F707-4F70-9A52-18CD69B9CB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2DA889E-E66F-4BB0-A949-116FF3A71C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graphicEl>
                                              <a:dgm id="{22DA889E-E66F-4BB0-A949-116FF3A71C4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9D914048-F7EA-4E47-967A-99BF96BB15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graphicEl>
                                              <a:dgm id="{9D914048-F7EA-4E47-967A-99BF96BB155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0201CC5D-9B77-43C7-B0D6-514DBAA875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graphicEl>
                                              <a:dgm id="{0201CC5D-9B77-43C7-B0D6-514DBAA875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4188AA53-CC74-4E0C-A5E8-2DF26ABEFD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graphicEl>
                                              <a:dgm id="{4188AA53-CC74-4E0C-A5E8-2DF26ABEFD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C5213F1-06F9-4CF3-BAA4-2A6468431D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>
                                            <p:graphicEl>
                                              <a:dgm id="{EC5213F1-06F9-4CF3-BAA4-2A6468431D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1656877-8F2E-037D-4136-BB0F716FE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dirty="0"/>
              <a:t>Exemple 1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C354F114-DD90-3898-58C2-AD40622F8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000"/>
            <a:ext cx="10515600" cy="1085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000" dirty="0"/>
              <a:t>On est le 28 décembre. Demain, c'est la date limite pour remettre les notes. Plusieurs profs commencent à se plaindre: la plupart du temps, on ne peut pas accéder et quand on accède c'est très lent.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120CE37-73F3-F997-0C1F-C1CFFBD911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3</a:t>
            </a:fld>
            <a:endParaRPr lang="fr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148577-953E-E923-DC7F-541165625FE5}"/>
              </a:ext>
            </a:extLst>
          </p:cNvPr>
          <p:cNvSpPr/>
          <p:nvPr/>
        </p:nvSpPr>
        <p:spPr>
          <a:xfrm>
            <a:off x="1236000" y="2664000"/>
            <a:ext cx="3240000" cy="468000"/>
          </a:xfrm>
          <a:prstGeom prst="rect">
            <a:avLst/>
          </a:prstGeom>
          <a:solidFill>
            <a:srgbClr val="238F35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000" b="1" dirty="0"/>
              <a:t>Vulnérabilité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B8B89E-BAD7-C01D-2AB8-C0DD0935FE83}"/>
              </a:ext>
            </a:extLst>
          </p:cNvPr>
          <p:cNvSpPr/>
          <p:nvPr/>
        </p:nvSpPr>
        <p:spPr>
          <a:xfrm>
            <a:off x="4476000" y="2664000"/>
            <a:ext cx="3240000" cy="468000"/>
          </a:xfrm>
          <a:prstGeom prst="rect">
            <a:avLst/>
          </a:prstGeom>
          <a:solidFill>
            <a:srgbClr val="24A48C">
              <a:alpha val="5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Exploit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36E379-D17D-EC5F-5867-A610731AC92B}"/>
              </a:ext>
            </a:extLst>
          </p:cNvPr>
          <p:cNvSpPr/>
          <p:nvPr/>
        </p:nvSpPr>
        <p:spPr>
          <a:xfrm>
            <a:off x="7716000" y="2664000"/>
            <a:ext cx="3240000" cy="468000"/>
          </a:xfrm>
          <a:prstGeom prst="rect">
            <a:avLst/>
          </a:prstGeom>
          <a:solidFill>
            <a:schemeClr val="accent5">
              <a:lumMod val="75000"/>
              <a:alpha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Correctif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74D1CB-7829-775E-FDE7-A322F14624AA}"/>
              </a:ext>
            </a:extLst>
          </p:cNvPr>
          <p:cNvSpPr/>
          <p:nvPr/>
        </p:nvSpPr>
        <p:spPr>
          <a:xfrm>
            <a:off x="1236000" y="3119847"/>
            <a:ext cx="9720000" cy="2963724"/>
          </a:xfrm>
          <a:prstGeom prst="rect">
            <a:avLst/>
          </a:prstGeom>
          <a:solidFill>
            <a:srgbClr val="B2ECBC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FB371F6-0883-544C-D0CD-A28F4CF1240C}"/>
              </a:ext>
            </a:extLst>
          </p:cNvPr>
          <p:cNvSpPr txBox="1"/>
          <p:nvPr/>
        </p:nvSpPr>
        <p:spPr>
          <a:xfrm>
            <a:off x="1419225" y="3364417"/>
            <a:ext cx="94650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dirty="0"/>
              <a:t>Le système Omnivox est calibré pour l'usage normal mais pas beaucoup plus.</a:t>
            </a:r>
          </a:p>
          <a:p>
            <a:endParaRPr lang="fr-CA" dirty="0"/>
          </a:p>
          <a:p>
            <a:r>
              <a:rPr lang="fr-CA" dirty="0"/>
              <a:t>Les serveurs sont hébergés par le collège dans son infrastructure réseau sans équipement dédié aux attaques de type déni de service</a:t>
            </a:r>
          </a:p>
        </p:txBody>
      </p:sp>
    </p:spTree>
    <p:extLst>
      <p:ext uri="{BB962C8B-B14F-4D97-AF65-F5344CB8AC3E}">
        <p14:creationId xmlns:p14="http://schemas.microsoft.com/office/powerpoint/2010/main" val="358108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1656877-8F2E-037D-4136-BB0F716FE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dirty="0"/>
              <a:t>Exemple 1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C354F114-DD90-3898-58C2-AD40622F8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000"/>
            <a:ext cx="10515600" cy="1085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000" dirty="0"/>
              <a:t>On est le 28 décembre. Demain, c'est la date limite pour remettre les notes. Plusieurs profs commencent à se plaindre: la plupart du temps, on ne peut pas accéder et quand on accède c'est très lent.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120CE37-73F3-F997-0C1F-C1CFFBD911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4</a:t>
            </a:fld>
            <a:endParaRPr lang="fr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148577-953E-E923-DC7F-541165625FE5}"/>
              </a:ext>
            </a:extLst>
          </p:cNvPr>
          <p:cNvSpPr/>
          <p:nvPr/>
        </p:nvSpPr>
        <p:spPr>
          <a:xfrm>
            <a:off x="1236000" y="2664000"/>
            <a:ext cx="3240000" cy="468000"/>
          </a:xfrm>
          <a:prstGeom prst="rect">
            <a:avLst/>
          </a:prstGeom>
          <a:solidFill>
            <a:srgbClr val="238F35">
              <a:alpha val="50000"/>
            </a:srgb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Vulnérabilité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B8B89E-BAD7-C01D-2AB8-C0DD0935FE83}"/>
              </a:ext>
            </a:extLst>
          </p:cNvPr>
          <p:cNvSpPr/>
          <p:nvPr/>
        </p:nvSpPr>
        <p:spPr>
          <a:xfrm>
            <a:off x="4476000" y="2664000"/>
            <a:ext cx="3240000" cy="468000"/>
          </a:xfrm>
          <a:prstGeom prst="rect">
            <a:avLst/>
          </a:prstGeom>
          <a:solidFill>
            <a:srgbClr val="24A48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000" b="1" dirty="0">
                <a:solidFill>
                  <a:schemeClr val="bg1"/>
                </a:solidFill>
              </a:rPr>
              <a:t>Exploit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36E379-D17D-EC5F-5867-A610731AC92B}"/>
              </a:ext>
            </a:extLst>
          </p:cNvPr>
          <p:cNvSpPr/>
          <p:nvPr/>
        </p:nvSpPr>
        <p:spPr>
          <a:xfrm>
            <a:off x="7716000" y="2664000"/>
            <a:ext cx="3240000" cy="468000"/>
          </a:xfrm>
          <a:prstGeom prst="rect">
            <a:avLst/>
          </a:prstGeom>
          <a:solidFill>
            <a:schemeClr val="accent5">
              <a:lumMod val="75000"/>
              <a:alpha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Correctif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74D1CB-7829-775E-FDE7-A322F14624AA}"/>
              </a:ext>
            </a:extLst>
          </p:cNvPr>
          <p:cNvSpPr/>
          <p:nvPr/>
        </p:nvSpPr>
        <p:spPr>
          <a:xfrm>
            <a:off x="1236000" y="3119847"/>
            <a:ext cx="9720000" cy="2963724"/>
          </a:xfrm>
          <a:prstGeom prst="rect">
            <a:avLst/>
          </a:prstGeom>
          <a:solidFill>
            <a:srgbClr val="87E5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FB371F6-0883-544C-D0CD-A28F4CF1240C}"/>
              </a:ext>
            </a:extLst>
          </p:cNvPr>
          <p:cNvSpPr txBox="1"/>
          <p:nvPr/>
        </p:nvSpPr>
        <p:spPr>
          <a:xfrm>
            <a:off x="1236000" y="3231067"/>
            <a:ext cx="9831534" cy="2846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fr-CA" sz="1400" b="0" i="0" dirty="0">
                <a:effectLst/>
              </a:rPr>
              <a:t>J-15, un étudiant modifie un script pour envoyer des requêtes en rafales et en parallèle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sz="1400" b="0" i="0" dirty="0">
                <a:effectLst/>
              </a:rPr>
              <a:t>il se base sur l'article suivant en changeant les URL pour pointer vers Omnivox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sz="1400" b="0" i="0" dirty="0">
                <a:effectLst/>
              </a:rPr>
              <a:t>il teste son logiciel pour valider qu'il peut envoyer 1000 requêtes par seconde sur son PC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sz="1400" b="0" i="0" dirty="0">
                <a:effectLst/>
              </a:rPr>
              <a:t>il limite la durée de l'attaque à 10h ce qui permettra de dépasser la date limite de remise</a:t>
            </a:r>
          </a:p>
          <a:p>
            <a:pPr marL="285750" indent="-28575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CA" sz="1400" b="0" i="0" dirty="0">
                <a:effectLst/>
              </a:rPr>
              <a:t>J-10, un étudiant a parti un groupe de conversation sur un serveur Discord avec une invitation à joindre</a:t>
            </a:r>
          </a:p>
          <a:p>
            <a:pPr marL="285750" indent="-28575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CA" sz="1400" b="0" i="0" dirty="0">
                <a:effectLst/>
              </a:rPr>
              <a:t>J-10 à J-1, les participants rejoignent le groupe jusqu'à atteindre 1000 personnes</a:t>
            </a:r>
          </a:p>
          <a:p>
            <a:pPr marL="285750" indent="-28575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CA" sz="1400" b="0" i="0" dirty="0">
                <a:effectLst/>
              </a:rPr>
              <a:t>H-12, un message est envoyé sur le Discord pour annoncer le début de l'attaque dans 12 heures</a:t>
            </a:r>
          </a:p>
          <a:p>
            <a:pPr marL="285750" indent="-28575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CA" sz="1400" b="0" i="0" dirty="0">
                <a:effectLst/>
              </a:rPr>
              <a:t>Moment de l'attaque, les 1000 participants lancent le script en même temps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sz="1400" b="0" i="0" dirty="0">
                <a:effectLst/>
              </a:rPr>
              <a:t>ça produit une charge d'environ 800 000 requêtes par seconde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sz="1400" b="0" i="0" dirty="0">
                <a:effectLst/>
              </a:rPr>
              <a:t>les 1000 participants réalisent en tentant d'accéder à Omnivox que l'attaque est un succès</a:t>
            </a:r>
          </a:p>
          <a:p>
            <a:pPr marL="285750" indent="-28575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CA" sz="1400" b="0" i="0" dirty="0">
                <a:effectLst/>
              </a:rPr>
              <a:t>H+10, l'attaque cesse quand la plupart des machines arrivent à la fin du script</a:t>
            </a:r>
          </a:p>
        </p:txBody>
      </p:sp>
    </p:spTree>
    <p:extLst>
      <p:ext uri="{BB962C8B-B14F-4D97-AF65-F5344CB8AC3E}">
        <p14:creationId xmlns:p14="http://schemas.microsoft.com/office/powerpoint/2010/main" val="33190517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1656877-8F2E-037D-4136-BB0F716FE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dirty="0"/>
              <a:t>Exemple 1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C354F114-DD90-3898-58C2-AD40622F8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000"/>
            <a:ext cx="10515600" cy="1085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000" dirty="0"/>
              <a:t>On est le 28 décembre. Demain, c'est la date limite pour remettre les notes. Plusieurs profs commencent à se plaindre: la plupart du temps, on ne peut pas accéder et quand on accède c'est très lent.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120CE37-73F3-F997-0C1F-C1CFFBD911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5</a:t>
            </a:fld>
            <a:endParaRPr lang="fr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148577-953E-E923-DC7F-541165625FE5}"/>
              </a:ext>
            </a:extLst>
          </p:cNvPr>
          <p:cNvSpPr/>
          <p:nvPr/>
        </p:nvSpPr>
        <p:spPr>
          <a:xfrm>
            <a:off x="1236000" y="2664000"/>
            <a:ext cx="3240000" cy="468000"/>
          </a:xfrm>
          <a:prstGeom prst="rect">
            <a:avLst/>
          </a:prstGeom>
          <a:solidFill>
            <a:srgbClr val="238F35">
              <a:alpha val="50000"/>
            </a:srgb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Vulnérabilité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B8B89E-BAD7-C01D-2AB8-C0DD0935FE83}"/>
              </a:ext>
            </a:extLst>
          </p:cNvPr>
          <p:cNvSpPr/>
          <p:nvPr/>
        </p:nvSpPr>
        <p:spPr>
          <a:xfrm>
            <a:off x="4476000" y="2664000"/>
            <a:ext cx="3240000" cy="468000"/>
          </a:xfrm>
          <a:prstGeom prst="rect">
            <a:avLst/>
          </a:prstGeom>
          <a:solidFill>
            <a:srgbClr val="24A48C">
              <a:alpha val="5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Exploit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36E379-D17D-EC5F-5867-A610731AC92B}"/>
              </a:ext>
            </a:extLst>
          </p:cNvPr>
          <p:cNvSpPr/>
          <p:nvPr/>
        </p:nvSpPr>
        <p:spPr>
          <a:xfrm>
            <a:off x="7716000" y="2664000"/>
            <a:ext cx="3240000" cy="46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b="1" dirty="0">
                <a:solidFill>
                  <a:schemeClr val="bg1"/>
                </a:solidFill>
              </a:rPr>
              <a:t>Correctif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74D1CB-7829-775E-FDE7-A322F14624AA}"/>
              </a:ext>
            </a:extLst>
          </p:cNvPr>
          <p:cNvSpPr/>
          <p:nvPr/>
        </p:nvSpPr>
        <p:spPr>
          <a:xfrm>
            <a:off x="1236000" y="3119847"/>
            <a:ext cx="9720000" cy="2963724"/>
          </a:xfrm>
          <a:prstGeom prst="rect">
            <a:avLst/>
          </a:prstGeom>
          <a:solidFill>
            <a:srgbClr val="A9CBE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FB371F6-0883-544C-D0CD-A28F4CF1240C}"/>
              </a:ext>
            </a:extLst>
          </p:cNvPr>
          <p:cNvSpPr txBox="1"/>
          <p:nvPr/>
        </p:nvSpPr>
        <p:spPr>
          <a:xfrm>
            <a:off x="1363458" y="3270514"/>
            <a:ext cx="9592542" cy="2446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Augmenter la capacité des serveurs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Investir dans un équipement réseau en avant des serveurs qui détecte des pics de requêtes venant d'une IP et les bannit temporairement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Mettre en place des traces des requêtes pour identifier les attaquants.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Ce correctif n'empêche pas l'attaque en tant que tel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Il augmente le risque de conséquences pour l'attaquant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Il induit un risque pour l'attaquant (renvoi du collège) qui garantit quasiment qu'il n'y aura plus jamais assez d'attaquants pour mener une attaque de ce type</a:t>
            </a:r>
          </a:p>
        </p:txBody>
      </p:sp>
    </p:spTree>
    <p:extLst>
      <p:ext uri="{BB962C8B-B14F-4D97-AF65-F5344CB8AC3E}">
        <p14:creationId xmlns:p14="http://schemas.microsoft.com/office/powerpoint/2010/main" val="154526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1656877-8F2E-037D-4136-BB0F716FE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dirty="0"/>
              <a:t>Exemple 2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C354F114-DD90-3898-58C2-AD40622F8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000"/>
            <a:ext cx="10515600" cy="1085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000" dirty="0"/>
              <a:t>Un étudiant a placé un keylogger physique sur le poste du prof dans le local D0605. Il a pu récupérer les mots de passe des 8 profs qui donnent des cours dans ce local. Cela inclut son prof pour un cours qu'il est au bord de couler.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120CE37-73F3-F997-0C1F-C1CFFBD911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6</a:t>
            </a:fld>
            <a:endParaRPr lang="fr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148577-953E-E923-DC7F-541165625FE5}"/>
              </a:ext>
            </a:extLst>
          </p:cNvPr>
          <p:cNvSpPr/>
          <p:nvPr/>
        </p:nvSpPr>
        <p:spPr>
          <a:xfrm>
            <a:off x="1236000" y="2664000"/>
            <a:ext cx="3240000" cy="468000"/>
          </a:xfrm>
          <a:prstGeom prst="rect">
            <a:avLst/>
          </a:prstGeom>
          <a:solidFill>
            <a:srgbClr val="238F35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000" b="1" dirty="0"/>
              <a:t>Vulnérabilité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B8B89E-BAD7-C01D-2AB8-C0DD0935FE83}"/>
              </a:ext>
            </a:extLst>
          </p:cNvPr>
          <p:cNvSpPr/>
          <p:nvPr/>
        </p:nvSpPr>
        <p:spPr>
          <a:xfrm>
            <a:off x="4476000" y="2664000"/>
            <a:ext cx="3240000" cy="468000"/>
          </a:xfrm>
          <a:prstGeom prst="rect">
            <a:avLst/>
          </a:prstGeom>
          <a:solidFill>
            <a:srgbClr val="24A48C">
              <a:alpha val="5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Exploit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36E379-D17D-EC5F-5867-A610731AC92B}"/>
              </a:ext>
            </a:extLst>
          </p:cNvPr>
          <p:cNvSpPr/>
          <p:nvPr/>
        </p:nvSpPr>
        <p:spPr>
          <a:xfrm>
            <a:off x="7716000" y="2664000"/>
            <a:ext cx="3240000" cy="468000"/>
          </a:xfrm>
          <a:prstGeom prst="rect">
            <a:avLst/>
          </a:prstGeom>
          <a:solidFill>
            <a:schemeClr val="accent5">
              <a:lumMod val="75000"/>
              <a:alpha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Correctif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74D1CB-7829-775E-FDE7-A322F14624AA}"/>
              </a:ext>
            </a:extLst>
          </p:cNvPr>
          <p:cNvSpPr/>
          <p:nvPr/>
        </p:nvSpPr>
        <p:spPr>
          <a:xfrm>
            <a:off x="1236000" y="3119847"/>
            <a:ext cx="9720000" cy="2963724"/>
          </a:xfrm>
          <a:prstGeom prst="rect">
            <a:avLst/>
          </a:prstGeom>
          <a:solidFill>
            <a:srgbClr val="B2ECBC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FB371F6-0883-544C-D0CD-A28F4CF1240C}"/>
              </a:ext>
            </a:extLst>
          </p:cNvPr>
          <p:cNvSpPr txBox="1"/>
          <p:nvPr/>
        </p:nvSpPr>
        <p:spPr>
          <a:xfrm>
            <a:off x="1419225" y="3364417"/>
            <a:ext cx="94650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dirty="0"/>
              <a:t>L'accès physique aux ordinateurs des profs est possible et il n'y a pas de moyen de surveillance des classes.</a:t>
            </a:r>
          </a:p>
        </p:txBody>
      </p:sp>
    </p:spTree>
    <p:extLst>
      <p:ext uri="{BB962C8B-B14F-4D97-AF65-F5344CB8AC3E}">
        <p14:creationId xmlns:p14="http://schemas.microsoft.com/office/powerpoint/2010/main" val="1959792285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1656877-8F2E-037D-4136-BB0F716FE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dirty="0"/>
              <a:t>Exemple 2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C354F114-DD90-3898-58C2-AD40622F8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000"/>
            <a:ext cx="10515600" cy="1085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000" dirty="0"/>
              <a:t>On est le 28 décembre. Demain, c'est la date limite pour remettre les notes. Plusieurs profs commencent à se plaindre: la plupart du temps, on ne peut pas accéder et quand on accède c'est très lent.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120CE37-73F3-F997-0C1F-C1CFFBD911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7</a:t>
            </a:fld>
            <a:endParaRPr lang="fr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148577-953E-E923-DC7F-541165625FE5}"/>
              </a:ext>
            </a:extLst>
          </p:cNvPr>
          <p:cNvSpPr/>
          <p:nvPr/>
        </p:nvSpPr>
        <p:spPr>
          <a:xfrm>
            <a:off x="1236000" y="2664000"/>
            <a:ext cx="3240000" cy="468000"/>
          </a:xfrm>
          <a:prstGeom prst="rect">
            <a:avLst/>
          </a:prstGeom>
          <a:solidFill>
            <a:srgbClr val="238F35">
              <a:alpha val="50000"/>
            </a:srgb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Vulnérabilité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B8B89E-BAD7-C01D-2AB8-C0DD0935FE83}"/>
              </a:ext>
            </a:extLst>
          </p:cNvPr>
          <p:cNvSpPr/>
          <p:nvPr/>
        </p:nvSpPr>
        <p:spPr>
          <a:xfrm>
            <a:off x="4476000" y="2664000"/>
            <a:ext cx="3240000" cy="468000"/>
          </a:xfrm>
          <a:prstGeom prst="rect">
            <a:avLst/>
          </a:prstGeom>
          <a:solidFill>
            <a:srgbClr val="24A48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000" b="1" dirty="0">
                <a:solidFill>
                  <a:schemeClr val="bg1"/>
                </a:solidFill>
              </a:rPr>
              <a:t>Exploit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36E379-D17D-EC5F-5867-A610731AC92B}"/>
              </a:ext>
            </a:extLst>
          </p:cNvPr>
          <p:cNvSpPr/>
          <p:nvPr/>
        </p:nvSpPr>
        <p:spPr>
          <a:xfrm>
            <a:off x="7716000" y="2664000"/>
            <a:ext cx="3240000" cy="468000"/>
          </a:xfrm>
          <a:prstGeom prst="rect">
            <a:avLst/>
          </a:prstGeom>
          <a:solidFill>
            <a:schemeClr val="accent5">
              <a:lumMod val="75000"/>
              <a:alpha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Correctif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74D1CB-7829-775E-FDE7-A322F14624AA}"/>
              </a:ext>
            </a:extLst>
          </p:cNvPr>
          <p:cNvSpPr/>
          <p:nvPr/>
        </p:nvSpPr>
        <p:spPr>
          <a:xfrm>
            <a:off x="1236000" y="3119847"/>
            <a:ext cx="9720000" cy="2963724"/>
          </a:xfrm>
          <a:prstGeom prst="rect">
            <a:avLst/>
          </a:prstGeom>
          <a:solidFill>
            <a:srgbClr val="87E5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FB371F6-0883-544C-D0CD-A28F4CF1240C}"/>
              </a:ext>
            </a:extLst>
          </p:cNvPr>
          <p:cNvSpPr txBox="1"/>
          <p:nvPr/>
        </p:nvSpPr>
        <p:spPr>
          <a:xfrm>
            <a:off x="1419225" y="3231067"/>
            <a:ext cx="9465084" cy="260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Acheter un keylogger physique sur un site de vente en ligne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Attendre une fin de journée un vendredi pour installer le keylogger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Fermer la porte du local temporairement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Glisser sa main derrière le poste pour débrancher le clavier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Brancher le clavier USB du prof dans le keylogger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Brancher le keylogger dans le port USB du poste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Attendre une période assez longue pour que le keylogger ait enregistré des MDP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CA" sz="1600" dirty="0"/>
              <a:t>Revenir pour récupérer le keylogger en procédant à l'inverse de la première étape</a:t>
            </a:r>
            <a:endParaRPr lang="fr-CA" sz="16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65566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D1656877-8F2E-037D-4136-BB0F716FE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dirty="0"/>
              <a:t>Exemple 2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C354F114-DD90-3898-58C2-AD40622F8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0000"/>
            <a:ext cx="10515600" cy="1085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000" dirty="0"/>
              <a:t>On est le 28 décembre. Demain, c'est la date limite pour remettre les notes. Plusieurs profs commencent à se plaindre: la plupart du temps, on ne peut pas accéder et quand on accède c'est très lent.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120CE37-73F3-F997-0C1F-C1CFFBD911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8</a:t>
            </a:fld>
            <a:endParaRPr lang="fr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148577-953E-E923-DC7F-541165625FE5}"/>
              </a:ext>
            </a:extLst>
          </p:cNvPr>
          <p:cNvSpPr/>
          <p:nvPr/>
        </p:nvSpPr>
        <p:spPr>
          <a:xfrm>
            <a:off x="1236000" y="2664000"/>
            <a:ext cx="3240000" cy="468000"/>
          </a:xfrm>
          <a:prstGeom prst="rect">
            <a:avLst/>
          </a:prstGeom>
          <a:solidFill>
            <a:srgbClr val="238F35">
              <a:alpha val="50000"/>
            </a:srgb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Vulnérabilité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B8B89E-BAD7-C01D-2AB8-C0DD0935FE83}"/>
              </a:ext>
            </a:extLst>
          </p:cNvPr>
          <p:cNvSpPr/>
          <p:nvPr/>
        </p:nvSpPr>
        <p:spPr>
          <a:xfrm>
            <a:off x="4476000" y="2664000"/>
            <a:ext cx="3240000" cy="468000"/>
          </a:xfrm>
          <a:prstGeom prst="rect">
            <a:avLst/>
          </a:prstGeom>
          <a:solidFill>
            <a:srgbClr val="24A48C">
              <a:alpha val="5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1600" dirty="0">
                <a:solidFill>
                  <a:schemeClr val="bg1"/>
                </a:solidFill>
              </a:rPr>
              <a:t>Exploit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36E379-D17D-EC5F-5867-A610731AC92B}"/>
              </a:ext>
            </a:extLst>
          </p:cNvPr>
          <p:cNvSpPr/>
          <p:nvPr/>
        </p:nvSpPr>
        <p:spPr>
          <a:xfrm>
            <a:off x="7716000" y="2664000"/>
            <a:ext cx="3240000" cy="468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sz="2400" b="1" dirty="0">
                <a:solidFill>
                  <a:schemeClr val="bg1"/>
                </a:solidFill>
              </a:rPr>
              <a:t>Correctif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74D1CB-7829-775E-FDE7-A322F14624AA}"/>
              </a:ext>
            </a:extLst>
          </p:cNvPr>
          <p:cNvSpPr/>
          <p:nvPr/>
        </p:nvSpPr>
        <p:spPr>
          <a:xfrm>
            <a:off x="1236000" y="3119847"/>
            <a:ext cx="9720000" cy="2963724"/>
          </a:xfrm>
          <a:prstGeom prst="rect">
            <a:avLst/>
          </a:prstGeom>
          <a:solidFill>
            <a:srgbClr val="A9CBE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FB371F6-0883-544C-D0CD-A28F4CF1240C}"/>
              </a:ext>
            </a:extLst>
          </p:cNvPr>
          <p:cNvSpPr txBox="1"/>
          <p:nvPr/>
        </p:nvSpPr>
        <p:spPr>
          <a:xfrm>
            <a:off x="1363458" y="3270514"/>
            <a:ext cx="9592542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CA" sz="1600" dirty="0"/>
              <a:t>On pourrait empêcher une main de passer derrière les postes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sz="1600" dirty="0"/>
              <a:t>Espace plus serré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sz="1600" dirty="0"/>
              <a:t>Boite complètement fermée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fr-CA" sz="1600" dirty="0"/>
              <a:t>On pourrait empêcher l'accès sans être détecté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sz="1600" dirty="0"/>
              <a:t>Avec des caméras dans les locaux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sz="1600" dirty="0"/>
              <a:t>Avec une caméra sur l'arrière des postes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fr-CA" sz="1600" dirty="0"/>
              <a:t>On pourrait limiter la durée de l'attaque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sz="1600" dirty="0"/>
              <a:t>S'assurer qu'un technicien passe régulièrement inspecter les postes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A" sz="1600" dirty="0"/>
              <a:t>Former les profs pour qu'ils valident les branchements en arrière en début de cours</a:t>
            </a:r>
          </a:p>
        </p:txBody>
      </p:sp>
    </p:spTree>
    <p:extLst>
      <p:ext uri="{BB962C8B-B14F-4D97-AF65-F5344CB8AC3E}">
        <p14:creationId xmlns:p14="http://schemas.microsoft.com/office/powerpoint/2010/main" val="18622036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FC09C8-EB3D-CE6C-F448-9923631AF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Leçons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79ADDA-1522-965A-5542-90A1C5518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Si on ne sait pas comment l’attaque a été menée, on </a:t>
            </a:r>
            <a:r>
              <a:rPr lang="fr-CA" b="1" dirty="0"/>
              <a:t>ne peut pas</a:t>
            </a:r>
            <a:r>
              <a:rPr lang="fr-CA" dirty="0"/>
              <a:t> trouver de correctif.</a:t>
            </a:r>
          </a:p>
          <a:p>
            <a:r>
              <a:rPr lang="fr-CA" dirty="0"/>
              <a:t>On essaie de se défendre à l’aveugle.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8290DD6-C03D-F632-8FA8-38512292E3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0A162-6A84-4D2A-B2F5-7C905AE081B4}" type="slidenum">
              <a:rPr lang="fr-CA" smtClean="0"/>
              <a:t>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70745006"/>
      </p:ext>
    </p:extLst>
  </p:cSld>
  <p:clrMapOvr>
    <a:masterClrMapping/>
  </p:clrMapOvr>
</p:sld>
</file>

<file path=ppt/theme/theme1.xml><?xml version="1.0" encoding="utf-8"?>
<a:theme xmlns:a="http://schemas.openxmlformats.org/drawingml/2006/main" name="CEM_2023_theme_ppt_avec_logo">
  <a:themeElements>
    <a:clrScheme name="Personnalisé 2">
      <a:dk1>
        <a:srgbClr val="0C3455"/>
      </a:dk1>
      <a:lt1>
        <a:srgbClr val="FFFFFF"/>
      </a:lt1>
      <a:dk2>
        <a:srgbClr val="0C3455"/>
      </a:dk2>
      <a:lt2>
        <a:srgbClr val="FFFFFF"/>
      </a:lt2>
      <a:accent1>
        <a:srgbClr val="14B1E7"/>
      </a:accent1>
      <a:accent2>
        <a:srgbClr val="8DC640"/>
      </a:accent2>
      <a:accent3>
        <a:srgbClr val="8ED8F8"/>
      </a:accent3>
      <a:accent4>
        <a:srgbClr val="278637"/>
      </a:accent4>
      <a:accent5>
        <a:srgbClr val="5B9BD5"/>
      </a:accent5>
      <a:accent6>
        <a:srgbClr val="70AD47"/>
      </a:accent6>
      <a:hlink>
        <a:srgbClr val="F37021"/>
      </a:hlink>
      <a:folHlink>
        <a:srgbClr val="954F72"/>
      </a:folHlink>
    </a:clrScheme>
    <a:fontScheme name="Personnalisé 1">
      <a:majorFont>
        <a:latin typeface="Montserrat SemiBold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spcBef>
            <a:spcPts val="2400"/>
          </a:spcBef>
          <a:defRPr sz="28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_CEM_2023 (modifié).potx" id="{14EC9DF5-5AF4-4364-A294-81F55D6EAB42}" vid="{B5CC02C7-C04E-427C-9B5E-AD74E5EB5A3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E8A973E18CBA448832F0CC10D7B14B" ma:contentTypeVersion="8" ma:contentTypeDescription="Crée un document." ma:contentTypeScope="" ma:versionID="5b8a68865470bf3a7af40da02b38e1c2">
  <xsd:schema xmlns:xsd="http://www.w3.org/2001/XMLSchema" xmlns:xs="http://www.w3.org/2001/XMLSchema" xmlns:p="http://schemas.microsoft.com/office/2006/metadata/properties" xmlns:ns2="f1ec81dc-ad7d-4df0-abef-8b428cab5c8e" targetNamespace="http://schemas.microsoft.com/office/2006/metadata/properties" ma:root="true" ma:fieldsID="6d771386827ec91712394c609d524efa" ns2:_="">
    <xsd:import namespace="f1ec81dc-ad7d-4df0-abef-8b428cab5c8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ec81dc-ad7d-4df0-abef-8b428cab5c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88B320-C28C-4251-9131-CE0CD22122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08E785-111E-4C0D-8E58-370DA0AAE8C3}">
  <ds:schemaRefs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f1ec81dc-ad7d-4df0-abef-8b428cab5c8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D4784ED-028E-4605-BD95-CEFD1BEF9B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ec81dc-ad7d-4df0-abef-8b428cab5c8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3U4-R04-Évaluation</Template>
  <TotalTime>67</TotalTime>
  <Words>1061</Words>
  <Application>Microsoft Office PowerPoint</Application>
  <PresentationFormat>Grand écran</PresentationFormat>
  <Paragraphs>102</Paragraphs>
  <Slides>12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Montserrat</vt:lpstr>
      <vt:lpstr>Aptos</vt:lpstr>
      <vt:lpstr>Consolas</vt:lpstr>
      <vt:lpstr>Montserrat SemiBold</vt:lpstr>
      <vt:lpstr>Arial</vt:lpstr>
      <vt:lpstr>CEM_2023_theme_ppt_avec_logo</vt:lpstr>
      <vt:lpstr>Vulnérabilité, exploit et correctif</vt:lpstr>
      <vt:lpstr>Présentation PowerPoint</vt:lpstr>
      <vt:lpstr>Exemple 1</vt:lpstr>
      <vt:lpstr>Exemple 1</vt:lpstr>
      <vt:lpstr>Exemple 1</vt:lpstr>
      <vt:lpstr>Exemple 2</vt:lpstr>
      <vt:lpstr>Exemple 2</vt:lpstr>
      <vt:lpstr>Exemple 2</vt:lpstr>
      <vt:lpstr>Leçons</vt:lpstr>
      <vt:lpstr>Exercices</vt:lpstr>
      <vt:lpstr>Exercice 1</vt:lpstr>
      <vt:lpstr>Exercice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Carrier Vincent</dc:creator>
  <cp:lastModifiedBy>Carrier Vincent</cp:lastModifiedBy>
  <cp:revision>1</cp:revision>
  <dcterms:created xsi:type="dcterms:W3CDTF">2024-09-09T01:31:40Z</dcterms:created>
  <dcterms:modified xsi:type="dcterms:W3CDTF">2024-09-09T02:39:14Z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0x010100A0E8A973E18CBA448832F0CC10D7B14B</vt:lpwstr>
  </property>
</Properties>
</file>

<file path=docProps/thumbnail.jpeg>
</file>